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54"/>
  </p:notesMasterIdLst>
  <p:handoutMasterIdLst>
    <p:handoutMasterId r:id="rId55"/>
  </p:handoutMasterIdLst>
  <p:sldIdLst>
    <p:sldId id="4446" r:id="rId5"/>
    <p:sldId id="281" r:id="rId6"/>
    <p:sldId id="4399" r:id="rId7"/>
    <p:sldId id="4474" r:id="rId8"/>
    <p:sldId id="4410" r:id="rId9"/>
    <p:sldId id="4424" r:id="rId10"/>
    <p:sldId id="4498" r:id="rId11"/>
    <p:sldId id="4491" r:id="rId12"/>
    <p:sldId id="4509" r:id="rId13"/>
    <p:sldId id="4500" r:id="rId14"/>
    <p:sldId id="4413" r:id="rId15"/>
    <p:sldId id="4451" r:id="rId16"/>
    <p:sldId id="4468" r:id="rId17"/>
    <p:sldId id="4469" r:id="rId18"/>
    <p:sldId id="4470" r:id="rId19"/>
    <p:sldId id="4473" r:id="rId20"/>
    <p:sldId id="4496" r:id="rId21"/>
    <p:sldId id="4499" r:id="rId22"/>
    <p:sldId id="4455" r:id="rId23"/>
    <p:sldId id="4461" r:id="rId24"/>
    <p:sldId id="4457" r:id="rId25"/>
    <p:sldId id="4456" r:id="rId26"/>
    <p:sldId id="4510" r:id="rId27"/>
    <p:sldId id="4458" r:id="rId28"/>
    <p:sldId id="4512" r:id="rId29"/>
    <p:sldId id="4459" r:id="rId30"/>
    <p:sldId id="4460" r:id="rId31"/>
    <p:sldId id="4511" r:id="rId32"/>
    <p:sldId id="4442" r:id="rId33"/>
    <p:sldId id="4513" r:id="rId34"/>
    <p:sldId id="4450" r:id="rId35"/>
    <p:sldId id="4493" r:id="rId36"/>
    <p:sldId id="4467" r:id="rId37"/>
    <p:sldId id="4514" r:id="rId38"/>
    <p:sldId id="4492" r:id="rId39"/>
    <p:sldId id="4515" r:id="rId40"/>
    <p:sldId id="4484" r:id="rId41"/>
    <p:sldId id="4485" r:id="rId42"/>
    <p:sldId id="4486" r:id="rId43"/>
    <p:sldId id="4516" r:id="rId44"/>
    <p:sldId id="4487" r:id="rId45"/>
    <p:sldId id="4517" r:id="rId46"/>
    <p:sldId id="4488" r:id="rId47"/>
    <p:sldId id="4489" r:id="rId48"/>
    <p:sldId id="4490" r:id="rId49"/>
    <p:sldId id="4518" r:id="rId50"/>
    <p:sldId id="4453" r:id="rId51"/>
    <p:sldId id="4482" r:id="rId52"/>
    <p:sldId id="4483" r:id="rId53"/>
  </p:sldIdLst>
  <p:sldSz cx="9144000" cy="5143500" type="screen16x9"/>
  <p:notesSz cx="9144000" cy="6858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90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3C5A28-3615-3872-F296-B800A58776E6}" name="Petri MÄNTYLÄ" initials="PM" userId="S::petri.mantyla.ext@fiba.basketball::3ccb5835-af23-490d-a54e-bbfdd6f072f7" providerId="AD"/>
  <p188:author id="{30E2B881-8F13-F701-AD86-D76319329D08}" name="Carl JUNGEBRAND" initials="" userId="S::carl.jungebrand@fiba.basketball::77ce2b46-31e2-4ff1-bbce-da6655ae4617" providerId="AD"/>
  <p188:author id="{748166A1-6DE7-2455-883F-4E30F30B14D3}" name="Tomas RIMKUS" initials="" userId="S::tomas.rimkus.ext@fiba.basketball::6ae71800-978e-410f-a091-6c7c75179ceb" providerId="AD"/>
  <p188:author id="{CC9AD5AE-2DA0-4261-3ADE-4EB3D67CC1B6}" name="Petri MÄNTYLÄ" initials="PM" userId="S::petri.mantyla@fiba.basketball::3ccb5835-af23-490d-a54e-bbfdd6f072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D877"/>
    <a:srgbClr val="B4FF62"/>
    <a:srgbClr val="92D050"/>
    <a:srgbClr val="B19E5F"/>
    <a:srgbClr val="E97831"/>
    <a:srgbClr val="ECECEA"/>
    <a:srgbClr val="FF6700"/>
    <a:srgbClr val="E01A22"/>
    <a:srgbClr val="FFE400"/>
    <a:srgbClr val="1A2A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85"/>
    <p:restoredTop sz="94598"/>
  </p:normalViewPr>
  <p:slideViewPr>
    <p:cSldViewPr snapToGrid="0" showGuides="1">
      <p:cViewPr varScale="1">
        <p:scale>
          <a:sx n="130" d="100"/>
          <a:sy n="130" d="100"/>
        </p:scale>
        <p:origin x="200" y="544"/>
      </p:cViewPr>
      <p:guideLst>
        <p:guide orient="horz" pos="1620"/>
        <p:guide pos="29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7D09102-0151-FC41-920A-911A1DE0534E}" type="doc">
      <dgm:prSet loTypeId="urn:microsoft.com/office/officeart/2005/8/layout/vList6" loCatId="" qsTypeId="urn:microsoft.com/office/officeart/2005/8/quickstyle/simple1#1" qsCatId="simple" csTypeId="urn:microsoft.com/office/officeart/2005/8/colors/accent1_2#2" csCatId="accent1" phldr="1"/>
      <dgm:spPr/>
      <dgm:t>
        <a:bodyPr/>
        <a:lstStyle/>
        <a:p>
          <a:endParaRPr lang="en-GB"/>
        </a:p>
      </dgm:t>
    </dgm:pt>
    <dgm:pt modelId="{4C692F92-1E46-384C-8596-BE16BD59937D}">
      <dgm:prSet phldrT="[Text]" custT="1"/>
      <dgm:spPr/>
      <dgm:t>
        <a:bodyPr/>
        <a:lstStyle/>
        <a:p>
          <a:r>
            <a:rPr lang="en-GB" sz="2800" b="1" i="0" dirty="0">
              <a:latin typeface="Verdana" panose="020B0604030504040204" pitchFamily="34" charset="0"/>
              <a:ea typeface="Verdana" panose="020B0604030504040204" pitchFamily="34" charset="0"/>
              <a:cs typeface="Verdana" panose="020B0604030504040204" pitchFamily="34" charset="0"/>
            </a:rPr>
            <a:t>Category 1</a:t>
          </a:r>
        </a:p>
      </dgm:t>
    </dgm:pt>
    <dgm:pt modelId="{3197CAA5-DCE7-F842-ADAC-D64A6E7E325F}" type="parTrans" cxnId="{F7F8771F-35DD-EE41-8B60-07F5677DC86A}">
      <dgm:prSet/>
      <dgm:spPr/>
      <dgm:t>
        <a:bodyPr/>
        <a:lstStyle/>
        <a:p>
          <a:endParaRPr lang="en-GB"/>
        </a:p>
      </dgm:t>
    </dgm:pt>
    <dgm:pt modelId="{2A2B7979-3F9E-3D46-B004-8C9729C71FDC}" type="sibTrans" cxnId="{F7F8771F-35DD-EE41-8B60-07F5677DC86A}">
      <dgm:prSet/>
      <dgm:spPr/>
      <dgm:t>
        <a:bodyPr/>
        <a:lstStyle/>
        <a:p>
          <a:endParaRPr lang="en-GB"/>
        </a:p>
      </dgm:t>
    </dgm:pt>
    <dgm:pt modelId="{1F5A85F9-686B-654E-949C-B09EC78E277B}">
      <dgm:prSet phldrT="[Text]" custT="1"/>
      <dgm:spPr/>
      <dgm:t>
        <a:bodyPr/>
        <a:lstStyle/>
        <a:p>
          <a:r>
            <a:rPr lang="en-GB" sz="2800" b="1" i="0" dirty="0">
              <a:latin typeface="Verdana" panose="020B0604030504040204" pitchFamily="34" charset="0"/>
              <a:ea typeface="Verdana" panose="020B0604030504040204" pitchFamily="34" charset="0"/>
              <a:cs typeface="Verdana" panose="020B0604030504040204" pitchFamily="34" charset="0"/>
            </a:rPr>
            <a:t>Category 2</a:t>
          </a:r>
        </a:p>
      </dgm:t>
    </dgm:pt>
    <dgm:pt modelId="{BBD5468D-1E8B-074D-8567-2005CC0310BC}" type="parTrans" cxnId="{935B4F22-E410-9544-8E49-E480AA01B952}">
      <dgm:prSet/>
      <dgm:spPr/>
      <dgm:t>
        <a:bodyPr/>
        <a:lstStyle/>
        <a:p>
          <a:endParaRPr lang="en-GB"/>
        </a:p>
      </dgm:t>
    </dgm:pt>
    <dgm:pt modelId="{EC8EC732-F93D-614D-A39F-191FFC19E323}" type="sibTrans" cxnId="{935B4F22-E410-9544-8E49-E480AA01B952}">
      <dgm:prSet/>
      <dgm:spPr/>
      <dgm:t>
        <a:bodyPr/>
        <a:lstStyle/>
        <a:p>
          <a:endParaRPr lang="en-GB"/>
        </a:p>
      </dgm:t>
    </dgm:pt>
    <dgm:pt modelId="{5E7DAD3A-4F89-A74D-9F6F-35254FABEFE5}">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Delaying the game</a:t>
          </a:r>
        </a:p>
      </dgm:t>
    </dgm:pt>
    <dgm:pt modelId="{CF7A1EC6-2BC0-D54D-A579-8D1B768E1591}" type="parTrans" cxnId="{D6CB998D-ED54-A240-B1FF-04C833BAEBB0}">
      <dgm:prSet/>
      <dgm:spPr/>
      <dgm:t>
        <a:bodyPr/>
        <a:lstStyle/>
        <a:p>
          <a:endParaRPr lang="en-GB"/>
        </a:p>
      </dgm:t>
    </dgm:pt>
    <dgm:pt modelId="{45BAD6B2-D7DB-6441-9969-4D2982316FC6}" type="sibTrans" cxnId="{D6CB998D-ED54-A240-B1FF-04C833BAEBB0}">
      <dgm:prSet/>
      <dgm:spPr/>
      <dgm:t>
        <a:bodyPr/>
        <a:lstStyle/>
        <a:p>
          <a:endParaRPr lang="en-GB"/>
        </a:p>
      </dgm:t>
    </dgm:pt>
    <dgm:pt modelId="{E9548FC5-B40A-EE4C-97F4-B9EA2E875247}">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Hanging on the ring</a:t>
          </a:r>
        </a:p>
      </dgm:t>
    </dgm:pt>
    <dgm:pt modelId="{DE39C154-F40B-F04E-8C75-011A914B6444}" type="parTrans" cxnId="{20949A83-C324-CF4C-AF14-2653F97510AE}">
      <dgm:prSet/>
      <dgm:spPr/>
      <dgm:t>
        <a:bodyPr/>
        <a:lstStyle/>
        <a:p>
          <a:endParaRPr lang="en-GB"/>
        </a:p>
      </dgm:t>
    </dgm:pt>
    <dgm:pt modelId="{B6B14388-23BC-804F-BF9D-49EB343DE4C6}" type="sibTrans" cxnId="{20949A83-C324-CF4C-AF14-2653F97510AE}">
      <dgm:prSet/>
      <dgm:spPr/>
      <dgm:t>
        <a:bodyPr/>
        <a:lstStyle/>
        <a:p>
          <a:endParaRPr lang="en-GB"/>
        </a:p>
      </dgm:t>
    </dgm:pt>
    <dgm:pt modelId="{914F2252-046A-CA44-937D-4B16260B7EF7}">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Goaltending during last FT</a:t>
          </a:r>
        </a:p>
      </dgm:t>
    </dgm:pt>
    <dgm:pt modelId="{60C98C6F-5CC5-044E-BE2C-E0900FFA7112}" type="parTrans" cxnId="{2007C1B2-84E4-8E41-A8C6-06A7F5264BAE}">
      <dgm:prSet/>
      <dgm:spPr/>
      <dgm:t>
        <a:bodyPr/>
        <a:lstStyle/>
        <a:p>
          <a:endParaRPr lang="en-GB"/>
        </a:p>
      </dgm:t>
    </dgm:pt>
    <dgm:pt modelId="{F41AE101-B782-D74A-BB21-D7A46B8A0632}" type="sibTrans" cxnId="{2007C1B2-84E4-8E41-A8C6-06A7F5264BAE}">
      <dgm:prSet/>
      <dgm:spPr/>
      <dgm:t>
        <a:bodyPr/>
        <a:lstStyle/>
        <a:p>
          <a:endParaRPr lang="en-GB"/>
        </a:p>
      </dgm:t>
    </dgm:pt>
    <dgm:pt modelId="{712F9E4D-C670-EA48-BDFE-F643CDCDABAA}">
      <dgm:prSet phldrT="[Text]" custT="1"/>
      <dgm:spPr/>
      <dgm:t>
        <a:bodyPr/>
        <a:lstStyle/>
        <a:p>
          <a:pPr marL="360363" indent="-174625">
            <a:tabLst/>
          </a:pPr>
          <a:endParaRPr lang="en-GB" sz="1400" b="0" i="0" dirty="0">
            <a:latin typeface="Verdana" panose="020B0604030504040204" pitchFamily="34" charset="0"/>
            <a:ea typeface="Verdana" panose="020B0604030504040204" pitchFamily="34" charset="0"/>
            <a:cs typeface="Verdana" panose="020B0604030504040204" pitchFamily="34" charset="0"/>
          </a:endParaRPr>
        </a:p>
      </dgm:t>
    </dgm:pt>
    <dgm:pt modelId="{1387E082-E6C0-DC41-8C67-E646E9672FF3}" type="parTrans" cxnId="{9B6FE85D-884D-2F43-A6CB-B671555DA462}">
      <dgm:prSet/>
      <dgm:spPr/>
      <dgm:t>
        <a:bodyPr/>
        <a:lstStyle/>
        <a:p>
          <a:endParaRPr lang="en-GB"/>
        </a:p>
      </dgm:t>
    </dgm:pt>
    <dgm:pt modelId="{FBD38598-5C87-BC41-870A-F6F2480C14C6}" type="sibTrans" cxnId="{9B6FE85D-884D-2F43-A6CB-B671555DA462}">
      <dgm:prSet/>
      <dgm:spPr/>
      <dgm:t>
        <a:bodyPr/>
        <a:lstStyle/>
        <a:p>
          <a:endParaRPr lang="en-GB"/>
        </a:p>
      </dgm:t>
    </dgm:pt>
    <dgm:pt modelId="{F0E5A0F7-D1E6-7F4A-BCED-3C3347786553}">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Disrespectful behaviour</a:t>
          </a:r>
        </a:p>
      </dgm:t>
    </dgm:pt>
    <dgm:pt modelId="{C0E7CC44-1369-0D4C-93A2-31E73CDA5F9A}" type="sibTrans" cxnId="{7C6F70B9-50FA-1E41-9396-D088E1D28FC3}">
      <dgm:prSet/>
      <dgm:spPr/>
      <dgm:t>
        <a:bodyPr/>
        <a:lstStyle/>
        <a:p>
          <a:endParaRPr lang="en-GB"/>
        </a:p>
      </dgm:t>
    </dgm:pt>
    <dgm:pt modelId="{D032EB1C-90B8-F14B-8BBA-AA78276939B9}" type="parTrans" cxnId="{7C6F70B9-50FA-1E41-9396-D088E1D28FC3}">
      <dgm:prSet/>
      <dgm:spPr/>
      <dgm:t>
        <a:bodyPr/>
        <a:lstStyle/>
        <a:p>
          <a:endParaRPr lang="en-GB"/>
        </a:p>
      </dgm:t>
    </dgm:pt>
    <dgm:pt modelId="{173AB938-234F-0244-9516-9C9AD0145A35}">
      <dgm:prSet phldrT="[Text]" custT="1"/>
      <dgm:spPr/>
      <dgm:t>
        <a:bodyPr/>
        <a:lstStyle/>
        <a:p>
          <a:pPr marL="360363" indent="-174625">
            <a:tabLst/>
          </a:pPr>
          <a:endParaRPr lang="en-GB" sz="600" b="0" i="0" dirty="0">
            <a:latin typeface="Verdana" panose="020B0604030504040204" pitchFamily="34" charset="0"/>
            <a:ea typeface="Verdana" panose="020B0604030504040204" pitchFamily="34" charset="0"/>
            <a:cs typeface="Verdana" panose="020B0604030504040204" pitchFamily="34" charset="0"/>
          </a:endParaRPr>
        </a:p>
      </dgm:t>
    </dgm:pt>
    <dgm:pt modelId="{6587BE0A-93C9-F84D-B754-DA6FF3FC68B9}" type="parTrans" cxnId="{5EB2F646-B206-414F-8EA8-DDF3BD0F768A}">
      <dgm:prSet/>
      <dgm:spPr/>
      <dgm:t>
        <a:bodyPr/>
        <a:lstStyle/>
        <a:p>
          <a:endParaRPr lang="en-GB"/>
        </a:p>
      </dgm:t>
    </dgm:pt>
    <dgm:pt modelId="{6A339873-51F2-024F-A6FE-C12EC2A798C6}" type="sibTrans" cxnId="{5EB2F646-B206-414F-8EA8-DDF3BD0F768A}">
      <dgm:prSet/>
      <dgm:spPr/>
      <dgm:t>
        <a:bodyPr/>
        <a:lstStyle/>
        <a:p>
          <a:endParaRPr lang="en-GB"/>
        </a:p>
      </dgm:t>
    </dgm:pt>
    <dgm:pt modelId="{8C77EDD7-092D-0540-A273-20F857547D4F}">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Excessive swinging of elbows</a:t>
          </a:r>
        </a:p>
      </dgm:t>
    </dgm:pt>
    <dgm:pt modelId="{5FC5B848-C216-1341-8AA1-312072F379A7}" type="parTrans" cxnId="{8330FF99-7DF2-C44C-8729-40E8A7408F43}">
      <dgm:prSet/>
      <dgm:spPr/>
      <dgm:t>
        <a:bodyPr/>
        <a:lstStyle/>
        <a:p>
          <a:endParaRPr lang="en-GB"/>
        </a:p>
      </dgm:t>
    </dgm:pt>
    <dgm:pt modelId="{9E513B21-6142-7146-9357-A7AB8084A377}" type="sibTrans" cxnId="{8330FF99-7DF2-C44C-8729-40E8A7408F43}">
      <dgm:prSet/>
      <dgm:spPr/>
      <dgm:t>
        <a:bodyPr/>
        <a:lstStyle/>
        <a:p>
          <a:endParaRPr lang="en-GB"/>
        </a:p>
      </dgm:t>
    </dgm:pt>
    <dgm:pt modelId="{5D3464F4-66FE-A147-B089-D341C7F72673}">
      <dgm:prSet phldrT="[Text]" custT="1"/>
      <dgm:spPr/>
      <dgm:t>
        <a:bodyPr/>
        <a:lstStyle/>
        <a:p>
          <a:pPr marL="360363" indent="-174625">
            <a:tabLst/>
          </a:pPr>
          <a:r>
            <a:rPr lang="en-GB" sz="1700" b="0" i="0" dirty="0">
              <a:latin typeface="Verdana" panose="020B0604030504040204" pitchFamily="34" charset="0"/>
              <a:ea typeface="Verdana" panose="020B0604030504040204" pitchFamily="34" charset="0"/>
              <a:cs typeface="Verdana" panose="020B0604030504040204" pitchFamily="34" charset="0"/>
            </a:rPr>
            <a:t>Fake being fouled</a:t>
          </a:r>
        </a:p>
      </dgm:t>
    </dgm:pt>
    <dgm:pt modelId="{6287AD6C-3D48-0F43-8B82-1BAE4695D571}" type="parTrans" cxnId="{1F84C5B2-3B45-F94F-905B-C61E30C04ECB}">
      <dgm:prSet/>
      <dgm:spPr/>
      <dgm:t>
        <a:bodyPr/>
        <a:lstStyle/>
        <a:p>
          <a:endParaRPr lang="en-GB"/>
        </a:p>
      </dgm:t>
    </dgm:pt>
    <dgm:pt modelId="{2ECB81B9-F71F-3641-83F8-ADBDDD5EB331}" type="sibTrans" cxnId="{1F84C5B2-3B45-F94F-905B-C61E30C04ECB}">
      <dgm:prSet/>
      <dgm:spPr/>
      <dgm:t>
        <a:bodyPr/>
        <a:lstStyle/>
        <a:p>
          <a:endParaRPr lang="en-GB"/>
        </a:p>
      </dgm:t>
    </dgm:pt>
    <dgm:pt modelId="{A7A77C87-C4F6-934D-AE14-350009931AEB}" type="pres">
      <dgm:prSet presAssocID="{77D09102-0151-FC41-920A-911A1DE0534E}" presName="Name0" presStyleCnt="0">
        <dgm:presLayoutVars>
          <dgm:dir/>
          <dgm:animLvl val="lvl"/>
          <dgm:resizeHandles/>
        </dgm:presLayoutVars>
      </dgm:prSet>
      <dgm:spPr/>
    </dgm:pt>
    <dgm:pt modelId="{7555F9FF-607B-D041-B045-8CEDB9B6F75A}" type="pres">
      <dgm:prSet presAssocID="{4C692F92-1E46-384C-8596-BE16BD59937D}" presName="linNode" presStyleCnt="0"/>
      <dgm:spPr/>
    </dgm:pt>
    <dgm:pt modelId="{6740D3E0-A52A-344E-AD70-D7B6C77CDD30}" type="pres">
      <dgm:prSet presAssocID="{4C692F92-1E46-384C-8596-BE16BD59937D}" presName="parentShp" presStyleLbl="node1" presStyleIdx="0" presStyleCnt="2" custScaleX="99347" custScaleY="98617">
        <dgm:presLayoutVars>
          <dgm:bulletEnabled val="1"/>
        </dgm:presLayoutVars>
      </dgm:prSet>
      <dgm:spPr/>
    </dgm:pt>
    <dgm:pt modelId="{4B0C0CDB-A9A5-7E4A-A13C-EC17095B8038}" type="pres">
      <dgm:prSet presAssocID="{4C692F92-1E46-384C-8596-BE16BD59937D}" presName="childShp" presStyleLbl="bgAccFollowNode1" presStyleIdx="0" presStyleCnt="2">
        <dgm:presLayoutVars>
          <dgm:bulletEnabled val="1"/>
        </dgm:presLayoutVars>
      </dgm:prSet>
      <dgm:spPr/>
    </dgm:pt>
    <dgm:pt modelId="{28A27EA3-F7C4-464C-8FBB-EDD684424D98}" type="pres">
      <dgm:prSet presAssocID="{2A2B7979-3F9E-3D46-B004-8C9729C71FDC}" presName="spacing" presStyleCnt="0"/>
      <dgm:spPr/>
    </dgm:pt>
    <dgm:pt modelId="{131D67D3-7BA4-9E46-A7A8-11D1240DBAAA}" type="pres">
      <dgm:prSet presAssocID="{1F5A85F9-686B-654E-949C-B09EC78E277B}" presName="linNode" presStyleCnt="0"/>
      <dgm:spPr/>
    </dgm:pt>
    <dgm:pt modelId="{D4BB08A9-06D5-C440-A017-2038EF9FB0B6}" type="pres">
      <dgm:prSet presAssocID="{1F5A85F9-686B-654E-949C-B09EC78E277B}" presName="parentShp" presStyleLbl="node1" presStyleIdx="1" presStyleCnt="2">
        <dgm:presLayoutVars>
          <dgm:bulletEnabled val="1"/>
        </dgm:presLayoutVars>
      </dgm:prSet>
      <dgm:spPr/>
    </dgm:pt>
    <dgm:pt modelId="{57FF222A-D676-6F4F-9F17-86F801B6A66A}" type="pres">
      <dgm:prSet presAssocID="{1F5A85F9-686B-654E-949C-B09EC78E277B}" presName="childShp" presStyleLbl="bgAccFollowNode1" presStyleIdx="1" presStyleCnt="2">
        <dgm:presLayoutVars>
          <dgm:bulletEnabled val="1"/>
        </dgm:presLayoutVars>
      </dgm:prSet>
      <dgm:spPr/>
    </dgm:pt>
  </dgm:ptLst>
  <dgm:cxnLst>
    <dgm:cxn modelId="{B0FDD11A-8CAE-3D43-B5B7-5A195E080E03}" type="presOf" srcId="{1F5A85F9-686B-654E-949C-B09EC78E277B}" destId="{D4BB08A9-06D5-C440-A017-2038EF9FB0B6}" srcOrd="0" destOrd="0" presId="urn:microsoft.com/office/officeart/2005/8/layout/vList6"/>
    <dgm:cxn modelId="{F7F8771F-35DD-EE41-8B60-07F5677DC86A}" srcId="{77D09102-0151-FC41-920A-911A1DE0534E}" destId="{4C692F92-1E46-384C-8596-BE16BD59937D}" srcOrd="0" destOrd="0" parTransId="{3197CAA5-DCE7-F842-ADAC-D64A6E7E325F}" sibTransId="{2A2B7979-3F9E-3D46-B004-8C9729C71FDC}"/>
    <dgm:cxn modelId="{935B4F22-E410-9544-8E49-E480AA01B952}" srcId="{77D09102-0151-FC41-920A-911A1DE0534E}" destId="{1F5A85F9-686B-654E-949C-B09EC78E277B}" srcOrd="1" destOrd="0" parTransId="{BBD5468D-1E8B-074D-8567-2005CC0310BC}" sibTransId="{EC8EC732-F93D-614D-A39F-191FFC19E323}"/>
    <dgm:cxn modelId="{138EE241-EB10-9E48-91FA-FA25D8DA04C9}" type="presOf" srcId="{712F9E4D-C670-EA48-BDFE-F643CDCDABAA}" destId="{57FF222A-D676-6F4F-9F17-86F801B6A66A}" srcOrd="0" destOrd="0" presId="urn:microsoft.com/office/officeart/2005/8/layout/vList6"/>
    <dgm:cxn modelId="{5EB2F646-B206-414F-8EA8-DDF3BD0F768A}" srcId="{4C692F92-1E46-384C-8596-BE16BD59937D}" destId="{173AB938-234F-0244-9516-9C9AD0145A35}" srcOrd="0" destOrd="0" parTransId="{6587BE0A-93C9-F84D-B754-DA6FF3FC68B9}" sibTransId="{6A339873-51F2-024F-A6FE-C12EC2A798C6}"/>
    <dgm:cxn modelId="{9B6FE85D-884D-2F43-A6CB-B671555DA462}" srcId="{1F5A85F9-686B-654E-949C-B09EC78E277B}" destId="{712F9E4D-C670-EA48-BDFE-F643CDCDABAA}" srcOrd="0" destOrd="0" parTransId="{1387E082-E6C0-DC41-8C67-E646E9672FF3}" sibTransId="{FBD38598-5C87-BC41-870A-F6F2480C14C6}"/>
    <dgm:cxn modelId="{3A600564-7F5E-9447-965B-F19A7EABAAB3}" type="presOf" srcId="{F0E5A0F7-D1E6-7F4A-BCED-3C3347786553}" destId="{4B0C0CDB-A9A5-7E4A-A13C-EC17095B8038}" srcOrd="0" destOrd="1" presId="urn:microsoft.com/office/officeart/2005/8/layout/vList6"/>
    <dgm:cxn modelId="{572A3E72-1708-A344-B78D-93D35C0A22C2}" type="presOf" srcId="{77D09102-0151-FC41-920A-911A1DE0534E}" destId="{A7A77C87-C4F6-934D-AE14-350009931AEB}" srcOrd="0" destOrd="0" presId="urn:microsoft.com/office/officeart/2005/8/layout/vList6"/>
    <dgm:cxn modelId="{50BDE579-4877-7142-AE15-112BC6E34F46}" type="presOf" srcId="{5E7DAD3A-4F89-A74D-9F6F-35254FABEFE5}" destId="{57FF222A-D676-6F4F-9F17-86F801B6A66A}" srcOrd="0" destOrd="1" presId="urn:microsoft.com/office/officeart/2005/8/layout/vList6"/>
    <dgm:cxn modelId="{0C88947A-CF4A-6140-BC64-B67EC9DFF159}" type="presOf" srcId="{4C692F92-1E46-384C-8596-BE16BD59937D}" destId="{6740D3E0-A52A-344E-AD70-D7B6C77CDD30}" srcOrd="0" destOrd="0" presId="urn:microsoft.com/office/officeart/2005/8/layout/vList6"/>
    <dgm:cxn modelId="{20949A83-C324-CF4C-AF14-2653F97510AE}" srcId="{1F5A85F9-686B-654E-949C-B09EC78E277B}" destId="{E9548FC5-B40A-EE4C-97F4-B9EA2E875247}" srcOrd="2" destOrd="0" parTransId="{DE39C154-F40B-F04E-8C75-011A914B6444}" sibTransId="{B6B14388-23BC-804F-BF9D-49EB343DE4C6}"/>
    <dgm:cxn modelId="{D6CB998D-ED54-A240-B1FF-04C833BAEBB0}" srcId="{1F5A85F9-686B-654E-949C-B09EC78E277B}" destId="{5E7DAD3A-4F89-A74D-9F6F-35254FABEFE5}" srcOrd="1" destOrd="0" parTransId="{CF7A1EC6-2BC0-D54D-A579-8D1B768E1591}" sibTransId="{45BAD6B2-D7DB-6441-9969-4D2982316FC6}"/>
    <dgm:cxn modelId="{8330FF99-7DF2-C44C-8729-40E8A7408F43}" srcId="{4C692F92-1E46-384C-8596-BE16BD59937D}" destId="{8C77EDD7-092D-0540-A273-20F857547D4F}" srcOrd="2" destOrd="0" parTransId="{5FC5B848-C216-1341-8AA1-312072F379A7}" sibTransId="{9E513B21-6142-7146-9357-A7AB8084A377}"/>
    <dgm:cxn modelId="{2007C1B2-84E4-8E41-A8C6-06A7F5264BAE}" srcId="{1F5A85F9-686B-654E-949C-B09EC78E277B}" destId="{914F2252-046A-CA44-937D-4B16260B7EF7}" srcOrd="3" destOrd="0" parTransId="{60C98C6F-5CC5-044E-BE2C-E0900FFA7112}" sibTransId="{F41AE101-B782-D74A-BB21-D7A46B8A0632}"/>
    <dgm:cxn modelId="{1F84C5B2-3B45-F94F-905B-C61E30C04ECB}" srcId="{4C692F92-1E46-384C-8596-BE16BD59937D}" destId="{5D3464F4-66FE-A147-B089-D341C7F72673}" srcOrd="3" destOrd="0" parTransId="{6287AD6C-3D48-0F43-8B82-1BAE4695D571}" sibTransId="{2ECB81B9-F71F-3641-83F8-ADBDDD5EB331}"/>
    <dgm:cxn modelId="{2D6124B3-79AE-B74A-B5CF-5B43B7042245}" type="presOf" srcId="{914F2252-046A-CA44-937D-4B16260B7EF7}" destId="{57FF222A-D676-6F4F-9F17-86F801B6A66A}" srcOrd="0" destOrd="3" presId="urn:microsoft.com/office/officeart/2005/8/layout/vList6"/>
    <dgm:cxn modelId="{7C6F70B9-50FA-1E41-9396-D088E1D28FC3}" srcId="{4C692F92-1E46-384C-8596-BE16BD59937D}" destId="{F0E5A0F7-D1E6-7F4A-BCED-3C3347786553}" srcOrd="1" destOrd="0" parTransId="{D032EB1C-90B8-F14B-8BBA-AA78276939B9}" sibTransId="{C0E7CC44-1369-0D4C-93A2-31E73CDA5F9A}"/>
    <dgm:cxn modelId="{770492C0-C5FB-D242-A965-6C883967B811}" type="presOf" srcId="{8C77EDD7-092D-0540-A273-20F857547D4F}" destId="{4B0C0CDB-A9A5-7E4A-A13C-EC17095B8038}" srcOrd="0" destOrd="2" presId="urn:microsoft.com/office/officeart/2005/8/layout/vList6"/>
    <dgm:cxn modelId="{A33C34D6-F217-DD4E-A87E-F863734C886F}" type="presOf" srcId="{5D3464F4-66FE-A147-B089-D341C7F72673}" destId="{4B0C0CDB-A9A5-7E4A-A13C-EC17095B8038}" srcOrd="0" destOrd="3" presId="urn:microsoft.com/office/officeart/2005/8/layout/vList6"/>
    <dgm:cxn modelId="{18F958E1-0B82-794B-BDF0-1A90B8C50D9A}" type="presOf" srcId="{E9548FC5-B40A-EE4C-97F4-B9EA2E875247}" destId="{57FF222A-D676-6F4F-9F17-86F801B6A66A}" srcOrd="0" destOrd="2" presId="urn:microsoft.com/office/officeart/2005/8/layout/vList6"/>
    <dgm:cxn modelId="{672C65FF-FE96-D149-AF2A-FCAB5399EE97}" type="presOf" srcId="{173AB938-234F-0244-9516-9C9AD0145A35}" destId="{4B0C0CDB-A9A5-7E4A-A13C-EC17095B8038}" srcOrd="0" destOrd="0" presId="urn:microsoft.com/office/officeart/2005/8/layout/vList6"/>
    <dgm:cxn modelId="{0C6901F3-7BC5-C949-B62E-6D74D2314BE1}" type="presParOf" srcId="{A7A77C87-C4F6-934D-AE14-350009931AEB}" destId="{7555F9FF-607B-D041-B045-8CEDB9B6F75A}" srcOrd="0" destOrd="0" presId="urn:microsoft.com/office/officeart/2005/8/layout/vList6"/>
    <dgm:cxn modelId="{5982D012-9399-8A49-8A40-94424FFB008A}" type="presParOf" srcId="{7555F9FF-607B-D041-B045-8CEDB9B6F75A}" destId="{6740D3E0-A52A-344E-AD70-D7B6C77CDD30}" srcOrd="0" destOrd="0" presId="urn:microsoft.com/office/officeart/2005/8/layout/vList6"/>
    <dgm:cxn modelId="{9AC2BE9D-B8DD-D549-B5B6-F9C0ABBA4E0E}" type="presParOf" srcId="{7555F9FF-607B-D041-B045-8CEDB9B6F75A}" destId="{4B0C0CDB-A9A5-7E4A-A13C-EC17095B8038}" srcOrd="1" destOrd="0" presId="urn:microsoft.com/office/officeart/2005/8/layout/vList6"/>
    <dgm:cxn modelId="{0D8FDB5D-B995-9A4E-8F85-4B5830ADBD38}" type="presParOf" srcId="{A7A77C87-C4F6-934D-AE14-350009931AEB}" destId="{28A27EA3-F7C4-464C-8FBB-EDD684424D98}" srcOrd="1" destOrd="0" presId="urn:microsoft.com/office/officeart/2005/8/layout/vList6"/>
    <dgm:cxn modelId="{CF1A16C6-076E-6C4C-8AB8-53E8C2812D1D}" type="presParOf" srcId="{A7A77C87-C4F6-934D-AE14-350009931AEB}" destId="{131D67D3-7BA4-9E46-A7A8-11D1240DBAAA}" srcOrd="2" destOrd="0" presId="urn:microsoft.com/office/officeart/2005/8/layout/vList6"/>
    <dgm:cxn modelId="{C7CFAC71-E234-D645-AE0B-277A2D1C2078}" type="presParOf" srcId="{131D67D3-7BA4-9E46-A7A8-11D1240DBAAA}" destId="{D4BB08A9-06D5-C440-A017-2038EF9FB0B6}" srcOrd="0" destOrd="0" presId="urn:microsoft.com/office/officeart/2005/8/layout/vList6"/>
    <dgm:cxn modelId="{E4E93AEC-7465-AE48-A189-8AE95D47CDAC}" type="presParOf" srcId="{131D67D3-7BA4-9E46-A7A8-11D1240DBAAA}" destId="{57FF222A-D676-6F4F-9F17-86F801B6A66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C0CDB-A9A5-7E4A-A13C-EC17095B8038}">
      <dsp:nvSpPr>
        <dsp:cNvPr id="0" name=""/>
        <dsp:cNvSpPr/>
      </dsp:nvSpPr>
      <dsp:spPr>
        <a:xfrm>
          <a:off x="2413624" y="443"/>
          <a:ext cx="3632296" cy="173036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 tIns="3810" rIns="3810" bIns="3810" numCol="1" spcCol="1270" anchor="t" anchorCtr="0">
          <a:noAutofit/>
        </a:bodyPr>
        <a:lstStyle/>
        <a:p>
          <a:pPr marL="360363" lvl="1" indent="-174625" algn="l" defTabSz="266700">
            <a:lnSpc>
              <a:spcPct val="90000"/>
            </a:lnSpc>
            <a:spcBef>
              <a:spcPct val="0"/>
            </a:spcBef>
            <a:spcAft>
              <a:spcPct val="15000"/>
            </a:spcAft>
            <a:buChar char="•"/>
            <a:tabLst/>
          </a:pPr>
          <a:endParaRPr lang="en-GB" sz="600" b="0" i="0" kern="1200" dirty="0">
            <a:latin typeface="Verdana" panose="020B0604030504040204" pitchFamily="34" charset="0"/>
            <a:ea typeface="Verdana" panose="020B0604030504040204" pitchFamily="34" charset="0"/>
            <a:cs typeface="Verdana" panose="020B0604030504040204" pitchFamily="34" charset="0"/>
          </a:endParaRP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Disrespectful behaviour</a:t>
          </a: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Excessive swinging of elbows</a:t>
          </a: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Fake being fouled</a:t>
          </a:r>
        </a:p>
      </dsp:txBody>
      <dsp:txXfrm>
        <a:off x="2413624" y="216739"/>
        <a:ext cx="2983409" cy="1297774"/>
      </dsp:txXfrm>
    </dsp:sp>
    <dsp:sp modelId="{6740D3E0-A52A-344E-AD70-D7B6C77CDD30}">
      <dsp:nvSpPr>
        <dsp:cNvPr id="0" name=""/>
        <dsp:cNvSpPr/>
      </dsp:nvSpPr>
      <dsp:spPr>
        <a:xfrm>
          <a:off x="7906" y="12409"/>
          <a:ext cx="2405718" cy="17064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b="1" i="0" kern="1200" dirty="0">
              <a:latin typeface="Verdana" panose="020B0604030504040204" pitchFamily="34" charset="0"/>
              <a:ea typeface="Verdana" panose="020B0604030504040204" pitchFamily="34" charset="0"/>
              <a:cs typeface="Verdana" panose="020B0604030504040204" pitchFamily="34" charset="0"/>
            </a:rPr>
            <a:t>Category 1</a:t>
          </a:r>
        </a:p>
      </dsp:txBody>
      <dsp:txXfrm>
        <a:off x="91207" y="95710"/>
        <a:ext cx="2239116" cy="1539833"/>
      </dsp:txXfrm>
    </dsp:sp>
    <dsp:sp modelId="{57FF222A-D676-6F4F-9F17-86F801B6A66A}">
      <dsp:nvSpPr>
        <dsp:cNvPr id="0" name=""/>
        <dsp:cNvSpPr/>
      </dsp:nvSpPr>
      <dsp:spPr>
        <a:xfrm>
          <a:off x="2421531" y="1903846"/>
          <a:ext cx="3632296" cy="1730366"/>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360363" lvl="1" indent="-174625" algn="l" defTabSz="622300">
            <a:lnSpc>
              <a:spcPct val="90000"/>
            </a:lnSpc>
            <a:spcBef>
              <a:spcPct val="0"/>
            </a:spcBef>
            <a:spcAft>
              <a:spcPct val="15000"/>
            </a:spcAft>
            <a:buChar char="•"/>
            <a:tabLst/>
          </a:pPr>
          <a:endParaRPr lang="en-GB" sz="1400" b="0" i="0" kern="1200" dirty="0">
            <a:latin typeface="Verdana" panose="020B0604030504040204" pitchFamily="34" charset="0"/>
            <a:ea typeface="Verdana" panose="020B0604030504040204" pitchFamily="34" charset="0"/>
            <a:cs typeface="Verdana" panose="020B0604030504040204" pitchFamily="34" charset="0"/>
          </a:endParaRP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Delaying the game</a:t>
          </a: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Hanging on the ring</a:t>
          </a:r>
        </a:p>
        <a:p>
          <a:pPr marL="360363" lvl="1" indent="-174625" algn="l" defTabSz="755650">
            <a:lnSpc>
              <a:spcPct val="90000"/>
            </a:lnSpc>
            <a:spcBef>
              <a:spcPct val="0"/>
            </a:spcBef>
            <a:spcAft>
              <a:spcPct val="15000"/>
            </a:spcAft>
            <a:buChar char="•"/>
            <a:tabLst/>
          </a:pPr>
          <a:r>
            <a:rPr lang="en-GB" sz="1700" b="0" i="0" kern="1200" dirty="0">
              <a:latin typeface="Verdana" panose="020B0604030504040204" pitchFamily="34" charset="0"/>
              <a:ea typeface="Verdana" panose="020B0604030504040204" pitchFamily="34" charset="0"/>
              <a:cs typeface="Verdana" panose="020B0604030504040204" pitchFamily="34" charset="0"/>
            </a:rPr>
            <a:t>Goaltending during last FT</a:t>
          </a:r>
        </a:p>
      </dsp:txBody>
      <dsp:txXfrm>
        <a:off x="2421531" y="2120142"/>
        <a:ext cx="2983409" cy="1297774"/>
      </dsp:txXfrm>
    </dsp:sp>
    <dsp:sp modelId="{D4BB08A9-06D5-C440-A017-2038EF9FB0B6}">
      <dsp:nvSpPr>
        <dsp:cNvPr id="0" name=""/>
        <dsp:cNvSpPr/>
      </dsp:nvSpPr>
      <dsp:spPr>
        <a:xfrm>
          <a:off x="0" y="1903846"/>
          <a:ext cx="2421531" cy="17303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b="1" i="0" kern="1200" dirty="0">
              <a:latin typeface="Verdana" panose="020B0604030504040204" pitchFamily="34" charset="0"/>
              <a:ea typeface="Verdana" panose="020B0604030504040204" pitchFamily="34" charset="0"/>
              <a:cs typeface="Verdana" panose="020B0604030504040204" pitchFamily="34" charset="0"/>
            </a:rPr>
            <a:t>Category 2</a:t>
          </a:r>
        </a:p>
      </dsp:txBody>
      <dsp:txXfrm>
        <a:off x="84470" y="1988316"/>
        <a:ext cx="2252591" cy="156142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F74AF11-9DAF-6D4C-B51B-05365DF38D9E}" type="datetimeFigureOut">
              <a:rPr lang="en-US"/>
              <a:pPr>
                <a:defRPr/>
              </a:pPr>
              <a:t>9/10/26</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B2159B49-CB39-B846-AACD-3C76E0CC4DE8}"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CB3CFB6-486A-6C43-806C-FB9A3A57264E}" type="datetimeFigureOut">
              <a:rPr lang="en-US"/>
              <a:pPr>
                <a:defRPr/>
              </a:pPr>
              <a:t>9/10/26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6A7B8E0D-F5A0-2F45-AD30-D23E2614AE7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3</a:t>
            </a:fld>
            <a:endParaRPr lang="en-US"/>
          </a:p>
        </p:txBody>
      </p:sp>
    </p:spTree>
    <p:extLst>
      <p:ext uri="{BB962C8B-B14F-4D97-AF65-F5344CB8AC3E}">
        <p14:creationId xmlns:p14="http://schemas.microsoft.com/office/powerpoint/2010/main" val="154829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5</a:t>
            </a:fld>
            <a:endParaRPr lang="en-US"/>
          </a:p>
        </p:txBody>
      </p:sp>
    </p:spTree>
    <p:extLst>
      <p:ext uri="{BB962C8B-B14F-4D97-AF65-F5344CB8AC3E}">
        <p14:creationId xmlns:p14="http://schemas.microsoft.com/office/powerpoint/2010/main" val="3958244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a:defRPr/>
            </a:pPr>
            <a:fld id="{6A7B8E0D-F5A0-2F45-AD30-D23E2614AE7D}" type="slidenum">
              <a:rPr lang="en-US" smtClean="0"/>
              <a:pPr>
                <a:defRPr/>
              </a:pPr>
              <a:t>6</a:t>
            </a:fld>
            <a:endParaRPr lang="en-US"/>
          </a:p>
        </p:txBody>
      </p:sp>
    </p:spTree>
    <p:extLst>
      <p:ext uri="{BB962C8B-B14F-4D97-AF65-F5344CB8AC3E}">
        <p14:creationId xmlns:p14="http://schemas.microsoft.com/office/powerpoint/2010/main" val="1823411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753C8-2508-9115-377F-29205F5E21E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7AFAE0-F228-78E5-85BD-359E6748596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992C807-C9C4-E491-95D4-30C0AB839B55}"/>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727B4EB5-565D-821E-58AB-9508A623FE96}"/>
              </a:ext>
            </a:extLst>
          </p:cNvPr>
          <p:cNvSpPr>
            <a:spLocks noGrp="1"/>
          </p:cNvSpPr>
          <p:nvPr>
            <p:ph type="sldNum" sz="quarter" idx="5"/>
          </p:nvPr>
        </p:nvSpPr>
        <p:spPr/>
        <p:txBody>
          <a:bodyPr/>
          <a:lstStyle/>
          <a:p>
            <a:pPr>
              <a:defRPr/>
            </a:pPr>
            <a:fld id="{6A7B8E0D-F5A0-2F45-AD30-D23E2614AE7D}" type="slidenum">
              <a:rPr lang="en-US" smtClean="0"/>
              <a:pPr>
                <a:defRPr/>
              </a:pPr>
              <a:t>7</a:t>
            </a:fld>
            <a:endParaRPr lang="en-US"/>
          </a:p>
        </p:txBody>
      </p:sp>
    </p:spTree>
    <p:extLst>
      <p:ext uri="{BB962C8B-B14F-4D97-AF65-F5344CB8AC3E}">
        <p14:creationId xmlns:p14="http://schemas.microsoft.com/office/powerpoint/2010/main" val="4055134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C87F-97FE-6BE2-80B5-91677AD082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A54B686-BD25-DA06-ECF6-2BD0217455A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A325688-6492-AC51-AE39-372504AB41A1}"/>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44FDEFAA-F6CC-F87A-1030-CD2BD0EEF87D}"/>
              </a:ext>
            </a:extLst>
          </p:cNvPr>
          <p:cNvSpPr>
            <a:spLocks noGrp="1"/>
          </p:cNvSpPr>
          <p:nvPr>
            <p:ph type="sldNum" sz="quarter" idx="5"/>
          </p:nvPr>
        </p:nvSpPr>
        <p:spPr/>
        <p:txBody>
          <a:bodyPr/>
          <a:lstStyle/>
          <a:p>
            <a:pPr>
              <a:defRPr/>
            </a:pPr>
            <a:fld id="{6A7B8E0D-F5A0-2F45-AD30-D23E2614AE7D}" type="slidenum">
              <a:rPr lang="en-US" smtClean="0"/>
              <a:pPr>
                <a:defRPr/>
              </a:pPr>
              <a:t>8</a:t>
            </a:fld>
            <a:endParaRPr lang="en-US"/>
          </a:p>
        </p:txBody>
      </p:sp>
    </p:spTree>
    <p:extLst>
      <p:ext uri="{BB962C8B-B14F-4D97-AF65-F5344CB8AC3E}">
        <p14:creationId xmlns:p14="http://schemas.microsoft.com/office/powerpoint/2010/main" val="397415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2058B-AF48-13F3-DBD4-046614D34F9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9D446BE-11C0-4B53-F246-D1D699D38D6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5AA0156-FBFB-BC58-C59D-F3104B04E6E2}"/>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38F2EEB4-345C-0DF6-19C8-80B9D1E69B32}"/>
              </a:ext>
            </a:extLst>
          </p:cNvPr>
          <p:cNvSpPr>
            <a:spLocks noGrp="1"/>
          </p:cNvSpPr>
          <p:nvPr>
            <p:ph type="sldNum" sz="quarter" idx="5"/>
          </p:nvPr>
        </p:nvSpPr>
        <p:spPr/>
        <p:txBody>
          <a:bodyPr/>
          <a:lstStyle/>
          <a:p>
            <a:pPr>
              <a:defRPr/>
            </a:pPr>
            <a:fld id="{6A7B8E0D-F5A0-2F45-AD30-D23E2614AE7D}" type="slidenum">
              <a:rPr lang="en-US" smtClean="0"/>
              <a:pPr>
                <a:defRPr/>
              </a:pPr>
              <a:t>9</a:t>
            </a:fld>
            <a:endParaRPr lang="en-US"/>
          </a:p>
        </p:txBody>
      </p:sp>
    </p:spTree>
    <p:extLst>
      <p:ext uri="{BB962C8B-B14F-4D97-AF65-F5344CB8AC3E}">
        <p14:creationId xmlns:p14="http://schemas.microsoft.com/office/powerpoint/2010/main" val="331364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C7EB7-09FB-4850-C769-8866FB7C701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4A55B50-FF3D-6CCE-56B2-819DB4A4470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8B8B007-96A5-91B9-E573-1F033A805CDA}"/>
              </a:ext>
            </a:extLst>
          </p:cNvPr>
          <p:cNvSpPr>
            <a:spLocks noGrp="1"/>
          </p:cNvSpPr>
          <p:nvPr>
            <p:ph type="body" idx="1"/>
          </p:nvPr>
        </p:nvSpPr>
        <p:spPr/>
        <p:txBody>
          <a:bodyPr/>
          <a:lstStyle/>
          <a:p>
            <a:endParaRPr lang="es-ES"/>
          </a:p>
        </p:txBody>
      </p:sp>
      <p:sp>
        <p:nvSpPr>
          <p:cNvPr id="4" name="Marcador de número de diapositiva 3">
            <a:extLst>
              <a:ext uri="{FF2B5EF4-FFF2-40B4-BE49-F238E27FC236}">
                <a16:creationId xmlns:a16="http://schemas.microsoft.com/office/drawing/2014/main" id="{3E15E3D8-7468-E6C0-9F5A-3310479C57A3}"/>
              </a:ext>
            </a:extLst>
          </p:cNvPr>
          <p:cNvSpPr>
            <a:spLocks noGrp="1"/>
          </p:cNvSpPr>
          <p:nvPr>
            <p:ph type="sldNum" sz="quarter" idx="5"/>
          </p:nvPr>
        </p:nvSpPr>
        <p:spPr/>
        <p:txBody>
          <a:bodyPr/>
          <a:lstStyle/>
          <a:p>
            <a:pPr>
              <a:defRPr/>
            </a:pPr>
            <a:fld id="{6A7B8E0D-F5A0-2F45-AD30-D23E2614AE7D}" type="slidenum">
              <a:rPr lang="en-US" smtClean="0"/>
              <a:pPr>
                <a:defRPr/>
              </a:pPr>
              <a:t>10</a:t>
            </a:fld>
            <a:endParaRPr lang="en-US"/>
          </a:p>
        </p:txBody>
      </p:sp>
    </p:spTree>
    <p:extLst>
      <p:ext uri="{BB962C8B-B14F-4D97-AF65-F5344CB8AC3E}">
        <p14:creationId xmlns:p14="http://schemas.microsoft.com/office/powerpoint/2010/main" val="550401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14</a:t>
            </a:fld>
            <a:endParaRPr lang="en-US"/>
          </a:p>
        </p:txBody>
      </p:sp>
    </p:spTree>
    <p:extLst>
      <p:ext uri="{BB962C8B-B14F-4D97-AF65-F5344CB8AC3E}">
        <p14:creationId xmlns:p14="http://schemas.microsoft.com/office/powerpoint/2010/main" val="2395485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019A-97DD-F644-67C0-994C59E69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70E0C-00E9-19E1-274B-588C85DE4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B97567-3649-7627-C53F-2CCF0A1A019D}"/>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FAE6809E-23CD-4DE6-7984-E51B29A2B2EF}"/>
              </a:ext>
            </a:extLst>
          </p:cNvPr>
          <p:cNvSpPr>
            <a:spLocks noGrp="1"/>
          </p:cNvSpPr>
          <p:nvPr>
            <p:ph type="sldNum" sz="quarter" idx="5"/>
          </p:nvPr>
        </p:nvSpPr>
        <p:spPr/>
        <p:txBody>
          <a:bodyPr/>
          <a:lstStyle/>
          <a:p>
            <a:pPr>
              <a:defRPr/>
            </a:pPr>
            <a:fld id="{6A7B8E0D-F5A0-2F45-AD30-D23E2614AE7D}" type="slidenum">
              <a:rPr lang="en-US" smtClean="0"/>
              <a:pPr>
                <a:defRPr/>
              </a:pPr>
              <a:t>17</a:t>
            </a:fld>
            <a:endParaRPr lang="en-US"/>
          </a:p>
        </p:txBody>
      </p:sp>
    </p:spTree>
    <p:extLst>
      <p:ext uri="{BB962C8B-B14F-4D97-AF65-F5344CB8AC3E}">
        <p14:creationId xmlns:p14="http://schemas.microsoft.com/office/powerpoint/2010/main" val="228226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0E13-04E5-10A2-220A-2BD240FAC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547DE9-921F-F9C1-8B4F-9B8F30677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FD6DB-3D81-ADB8-265F-92B54F48111D}"/>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744FCDC5-3D99-A085-390D-F8936FB8CB51}"/>
              </a:ext>
            </a:extLst>
          </p:cNvPr>
          <p:cNvSpPr>
            <a:spLocks noGrp="1"/>
          </p:cNvSpPr>
          <p:nvPr>
            <p:ph type="sldNum" sz="quarter" idx="5"/>
          </p:nvPr>
        </p:nvSpPr>
        <p:spPr/>
        <p:txBody>
          <a:bodyPr/>
          <a:lstStyle/>
          <a:p>
            <a:pPr>
              <a:defRPr/>
            </a:pPr>
            <a:fld id="{6A7B8E0D-F5A0-2F45-AD30-D23E2614AE7D}" type="slidenum">
              <a:rPr lang="en-US" smtClean="0"/>
              <a:pPr>
                <a:defRPr/>
              </a:pPr>
              <a:t>19</a:t>
            </a:fld>
            <a:endParaRPr lang="en-US"/>
          </a:p>
        </p:txBody>
      </p:sp>
    </p:spTree>
    <p:extLst>
      <p:ext uri="{BB962C8B-B14F-4D97-AF65-F5344CB8AC3E}">
        <p14:creationId xmlns:p14="http://schemas.microsoft.com/office/powerpoint/2010/main" val="779392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BD505-2D2F-BAB0-B2D3-7CB632714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CC5D5C-3E96-8A5D-61FA-E6A10C92D0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A27AF-8E4C-0E10-E84A-2D3BA756DA3F}"/>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8C7BB7EC-11FF-E86D-FBD5-32B1517398B8}"/>
              </a:ext>
            </a:extLst>
          </p:cNvPr>
          <p:cNvSpPr>
            <a:spLocks noGrp="1"/>
          </p:cNvSpPr>
          <p:nvPr>
            <p:ph type="sldNum" sz="quarter" idx="5"/>
          </p:nvPr>
        </p:nvSpPr>
        <p:spPr/>
        <p:txBody>
          <a:bodyPr/>
          <a:lstStyle/>
          <a:p>
            <a:pPr>
              <a:defRPr/>
            </a:pPr>
            <a:fld id="{6A7B8E0D-F5A0-2F45-AD30-D23E2614AE7D}" type="slidenum">
              <a:rPr lang="en-US" smtClean="0"/>
              <a:pPr>
                <a:defRPr/>
              </a:pPr>
              <a:t>21</a:t>
            </a:fld>
            <a:endParaRPr lang="en-US"/>
          </a:p>
        </p:txBody>
      </p:sp>
    </p:spTree>
    <p:extLst>
      <p:ext uri="{BB962C8B-B14F-4D97-AF65-F5344CB8AC3E}">
        <p14:creationId xmlns:p14="http://schemas.microsoft.com/office/powerpoint/2010/main" val="1308535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0A2E2-543D-EEFE-3039-2180414AA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27850-A1E1-957C-A042-711A2856B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CB40D-D87F-62AF-00EA-81D825155A61}"/>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84ECAAAE-A780-987C-50F5-CBE33B41A3B0}"/>
              </a:ext>
            </a:extLst>
          </p:cNvPr>
          <p:cNvSpPr>
            <a:spLocks noGrp="1"/>
          </p:cNvSpPr>
          <p:nvPr>
            <p:ph type="sldNum" sz="quarter" idx="5"/>
          </p:nvPr>
        </p:nvSpPr>
        <p:spPr/>
        <p:txBody>
          <a:bodyPr/>
          <a:lstStyle/>
          <a:p>
            <a:pPr>
              <a:defRPr/>
            </a:pPr>
            <a:fld id="{6A7B8E0D-F5A0-2F45-AD30-D23E2614AE7D}" type="slidenum">
              <a:rPr lang="en-US" smtClean="0"/>
              <a:pPr>
                <a:defRPr/>
              </a:pPr>
              <a:t>22</a:t>
            </a:fld>
            <a:endParaRPr lang="en-US"/>
          </a:p>
        </p:txBody>
      </p:sp>
    </p:spTree>
    <p:extLst>
      <p:ext uri="{BB962C8B-B14F-4D97-AF65-F5344CB8AC3E}">
        <p14:creationId xmlns:p14="http://schemas.microsoft.com/office/powerpoint/2010/main" val="1116885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1F07-3B8F-EC51-0431-9FE479856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4B2A9-1C8E-3BE1-2422-0047BECB3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91FD3D-EE87-88B0-217A-11E9D4F4BF5C}"/>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C1DDD7A7-66A3-4201-C696-E9D004A5FC2D}"/>
              </a:ext>
            </a:extLst>
          </p:cNvPr>
          <p:cNvSpPr>
            <a:spLocks noGrp="1"/>
          </p:cNvSpPr>
          <p:nvPr>
            <p:ph type="sldNum" sz="quarter" idx="5"/>
          </p:nvPr>
        </p:nvSpPr>
        <p:spPr/>
        <p:txBody>
          <a:bodyPr/>
          <a:lstStyle/>
          <a:p>
            <a:pPr>
              <a:defRPr/>
            </a:pPr>
            <a:fld id="{6A7B8E0D-F5A0-2F45-AD30-D23E2614AE7D}" type="slidenum">
              <a:rPr lang="en-US" smtClean="0"/>
              <a:pPr>
                <a:defRPr/>
              </a:pPr>
              <a:t>24</a:t>
            </a:fld>
            <a:endParaRPr lang="en-US"/>
          </a:p>
        </p:txBody>
      </p:sp>
    </p:spTree>
    <p:extLst>
      <p:ext uri="{BB962C8B-B14F-4D97-AF65-F5344CB8AC3E}">
        <p14:creationId xmlns:p14="http://schemas.microsoft.com/office/powerpoint/2010/main" val="313995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FE80-E2F2-A9EA-D5C7-4087F2729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BEDEA-52A0-C61B-E6EB-685709A82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119BA9-C5AD-473B-5C9D-F45F3064A583}"/>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4A7DD057-72FC-BC9A-76BF-06816A7EA036}"/>
              </a:ext>
            </a:extLst>
          </p:cNvPr>
          <p:cNvSpPr>
            <a:spLocks noGrp="1"/>
          </p:cNvSpPr>
          <p:nvPr>
            <p:ph type="sldNum" sz="quarter" idx="5"/>
          </p:nvPr>
        </p:nvSpPr>
        <p:spPr/>
        <p:txBody>
          <a:bodyPr/>
          <a:lstStyle/>
          <a:p>
            <a:pPr>
              <a:defRPr/>
            </a:pPr>
            <a:fld id="{6A7B8E0D-F5A0-2F45-AD30-D23E2614AE7D}" type="slidenum">
              <a:rPr lang="en-US" smtClean="0"/>
              <a:pPr>
                <a:defRPr/>
              </a:pPr>
              <a:t>26</a:t>
            </a:fld>
            <a:endParaRPr lang="en-US"/>
          </a:p>
        </p:txBody>
      </p:sp>
    </p:spTree>
    <p:extLst>
      <p:ext uri="{BB962C8B-B14F-4D97-AF65-F5344CB8AC3E}">
        <p14:creationId xmlns:p14="http://schemas.microsoft.com/office/powerpoint/2010/main" val="2319513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79D10-7E50-C9B4-49AE-1CA87BCD4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21FED-1BBF-9145-5C5D-098DC39AD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955F8-6BF9-D86F-CF7E-20DB99D4E4A2}"/>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E178F015-0FA2-EDB1-4D16-2F64C7156BEE}"/>
              </a:ext>
            </a:extLst>
          </p:cNvPr>
          <p:cNvSpPr>
            <a:spLocks noGrp="1"/>
          </p:cNvSpPr>
          <p:nvPr>
            <p:ph type="sldNum" sz="quarter" idx="5"/>
          </p:nvPr>
        </p:nvSpPr>
        <p:spPr/>
        <p:txBody>
          <a:bodyPr/>
          <a:lstStyle/>
          <a:p>
            <a:pPr>
              <a:defRPr/>
            </a:pPr>
            <a:fld id="{6A7B8E0D-F5A0-2F45-AD30-D23E2614AE7D}" type="slidenum">
              <a:rPr lang="en-US" smtClean="0"/>
              <a:pPr>
                <a:defRPr/>
              </a:pPr>
              <a:t>27</a:t>
            </a:fld>
            <a:endParaRPr lang="en-US"/>
          </a:p>
        </p:txBody>
      </p:sp>
    </p:spTree>
    <p:extLst>
      <p:ext uri="{BB962C8B-B14F-4D97-AF65-F5344CB8AC3E}">
        <p14:creationId xmlns:p14="http://schemas.microsoft.com/office/powerpoint/2010/main" val="2906359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39</a:t>
            </a:fld>
            <a:endParaRPr lang="en-US"/>
          </a:p>
        </p:txBody>
      </p:sp>
    </p:spTree>
    <p:extLst>
      <p:ext uri="{BB962C8B-B14F-4D97-AF65-F5344CB8AC3E}">
        <p14:creationId xmlns:p14="http://schemas.microsoft.com/office/powerpoint/2010/main" val="1812568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RK_Title">
    <p:spTree>
      <p:nvGrpSpPr>
        <p:cNvPr id="1" name=""/>
        <p:cNvGrpSpPr/>
        <p:nvPr/>
      </p:nvGrpSpPr>
      <p:grpSpPr>
        <a:xfrm>
          <a:off x="0" y="0"/>
          <a:ext cx="0" cy="0"/>
          <a:chOff x="0" y="0"/>
          <a:chExt cx="0" cy="0"/>
        </a:xfrm>
      </p:grpSpPr>
      <p:sp>
        <p:nvSpPr>
          <p:cNvPr id="9" name="Text Placeholder 5"/>
          <p:cNvSpPr>
            <a:spLocks noGrp="1"/>
          </p:cNvSpPr>
          <p:nvPr>
            <p:ph type="body" sz="quarter" idx="11"/>
          </p:nvPr>
        </p:nvSpPr>
        <p:spPr>
          <a:xfrm>
            <a:off x="15764" y="2643757"/>
            <a:ext cx="9126074" cy="1080121"/>
          </a:xfrm>
          <a:prstGeom prst="rect">
            <a:avLst/>
          </a:prstGeom>
        </p:spPr>
        <p:txBody>
          <a:bodyPr vert="horz" anchor="ctr">
            <a:noAutofit/>
          </a:bodyPr>
          <a:lstStyle>
            <a:lvl1pPr marL="0" marR="0" indent="-108000" algn="ctr" defTabSz="457200" rtl="0" eaLnBrk="1" fontAlgn="auto" latinLnBrk="0" hangingPunct="1">
              <a:lnSpc>
                <a:spcPct val="100000"/>
              </a:lnSpc>
              <a:spcBef>
                <a:spcPts val="0"/>
              </a:spcBef>
              <a:spcAft>
                <a:spcPts val="0"/>
              </a:spcAft>
              <a:buClrTx/>
              <a:buSzTx/>
              <a:buFont typeface="Arial"/>
              <a:buNone/>
              <a:tabLst/>
              <a:defRPr sz="3600" b="1" cap="none" baseline="0">
                <a:ln>
                  <a:noFill/>
                </a:ln>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endParaRPr lang="en-US"/>
          </a:p>
        </p:txBody>
      </p:sp>
      <p:sp>
        <p:nvSpPr>
          <p:cNvPr id="7" name="Text Placeholder 5">
            <a:extLst>
              <a:ext uri="{FF2B5EF4-FFF2-40B4-BE49-F238E27FC236}">
                <a16:creationId xmlns:a16="http://schemas.microsoft.com/office/drawing/2014/main" id="{DDAC3091-D7AE-DB44-B097-0A98D9879048}"/>
              </a:ext>
            </a:extLst>
          </p:cNvPr>
          <p:cNvSpPr>
            <a:spLocks noGrp="1"/>
          </p:cNvSpPr>
          <p:nvPr>
            <p:ph type="body" sz="quarter" idx="13" hasCustomPrompt="1"/>
          </p:nvPr>
        </p:nvSpPr>
        <p:spPr>
          <a:xfrm>
            <a:off x="2312577" y="4011910"/>
            <a:ext cx="4518845" cy="504056"/>
          </a:xfrm>
          <a:prstGeom prst="rect">
            <a:avLst/>
          </a:prstGeom>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600" b="0" i="0" cap="none" baseline="0">
                <a:solidFill>
                  <a:sysClr val="windowText" lastClr="000000"/>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subtitle here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Content">
    <p:spTree>
      <p:nvGrpSpPr>
        <p:cNvPr id="1" name=""/>
        <p:cNvGrpSpPr/>
        <p:nvPr/>
      </p:nvGrpSpPr>
      <p:grpSpPr>
        <a:xfrm>
          <a:off x="0" y="0"/>
          <a:ext cx="0" cy="0"/>
          <a:chOff x="0" y="0"/>
          <a:chExt cx="0" cy="0"/>
        </a:xfrm>
      </p:grpSpPr>
      <p:sp>
        <p:nvSpPr>
          <p:cNvPr id="10" name="Slide Number Placeholder 4">
            <a:extLst>
              <a:ext uri="{FF2B5EF4-FFF2-40B4-BE49-F238E27FC236}">
                <a16:creationId xmlns:a16="http://schemas.microsoft.com/office/drawing/2014/main" id="{0C5250E9-EA87-5C4E-A370-5A0C8C2EE952}"/>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9" name="Text Placeholder 5">
            <a:extLst>
              <a:ext uri="{FF2B5EF4-FFF2-40B4-BE49-F238E27FC236}">
                <a16:creationId xmlns:a16="http://schemas.microsoft.com/office/drawing/2014/main" id="{C7016A3B-046E-C548-8B72-7C05DFF5498C}"/>
              </a:ext>
            </a:extLst>
          </p:cNvPr>
          <p:cNvSpPr>
            <a:spLocks noGrp="1"/>
          </p:cNvSpPr>
          <p:nvPr>
            <p:ph type="body" sz="quarter" idx="11" hasCustomPrompt="1"/>
          </p:nvPr>
        </p:nvSpPr>
        <p:spPr>
          <a:xfrm>
            <a:off x="323528" y="411510"/>
            <a:ext cx="8597188"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6" name="Text Placeholder 5">
            <a:extLst>
              <a:ext uri="{FF2B5EF4-FFF2-40B4-BE49-F238E27FC236}">
                <a16:creationId xmlns:a16="http://schemas.microsoft.com/office/drawing/2014/main" id="{E05710DE-B708-5249-AE96-A091C8EFDFF1}"/>
              </a:ext>
            </a:extLst>
          </p:cNvPr>
          <p:cNvSpPr>
            <a:spLocks noGrp="1"/>
          </p:cNvSpPr>
          <p:nvPr>
            <p:ph type="body" sz="quarter" idx="25" hasCustomPrompt="1"/>
          </p:nvPr>
        </p:nvSpPr>
        <p:spPr>
          <a:xfrm>
            <a:off x="323525" y="1635646"/>
            <a:ext cx="7920882"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Content goes here</a:t>
            </a:r>
          </a:p>
          <a:p>
            <a:pPr lvl="0"/>
            <a:r>
              <a:rPr lang="en-US"/>
              <a:t>Content goes here</a:t>
            </a:r>
          </a:p>
          <a:p>
            <a:pPr marL="177800" marR="0" lvl="0" indent="-177800" algn="l" defTabSz="457200" rtl="0" eaLnBrk="1" fontAlgn="auto" latinLnBrk="0" hangingPunct="1">
              <a:lnSpc>
                <a:spcPct val="100000"/>
              </a:lnSpc>
              <a:spcBef>
                <a:spcPts val="0"/>
              </a:spcBef>
              <a:spcAft>
                <a:spcPts val="0"/>
              </a:spcAft>
              <a:buClrTx/>
              <a:buSzTx/>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tabLst/>
              <a:defRPr/>
            </a:pPr>
            <a:r>
              <a:rPr lang="en-US"/>
              <a:t>Content goes here</a:t>
            </a:r>
          </a:p>
          <a:p>
            <a:pPr lvl="0"/>
            <a:endParaRPr lang="en-US"/>
          </a:p>
          <a:p>
            <a:pPr lvl="0"/>
            <a:endParaRPr lang="en-US"/>
          </a:p>
        </p:txBody>
      </p:sp>
      <p:sp>
        <p:nvSpPr>
          <p:cNvPr id="17" name="Text Placeholder 5">
            <a:extLst>
              <a:ext uri="{FF2B5EF4-FFF2-40B4-BE49-F238E27FC236}">
                <a16:creationId xmlns:a16="http://schemas.microsoft.com/office/drawing/2014/main" id="{BE3A6089-EC2E-6544-910F-8C41380F0096}"/>
              </a:ext>
            </a:extLst>
          </p:cNvPr>
          <p:cNvSpPr>
            <a:spLocks noGrp="1"/>
          </p:cNvSpPr>
          <p:nvPr>
            <p:ph type="body" sz="quarter" idx="10" hasCustomPrompt="1"/>
          </p:nvPr>
        </p:nvSpPr>
        <p:spPr>
          <a:xfrm>
            <a:off x="323526" y="936000"/>
            <a:ext cx="7920881"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1900" b="1" i="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Content_Alt">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5" name="Text Placeholder 5">
            <a:extLst>
              <a:ext uri="{FF2B5EF4-FFF2-40B4-BE49-F238E27FC236}">
                <a16:creationId xmlns:a16="http://schemas.microsoft.com/office/drawing/2014/main" id="{8E210D35-BC91-6F44-93DB-7EA5D15AB53F}"/>
              </a:ext>
            </a:extLst>
          </p:cNvPr>
          <p:cNvSpPr>
            <a:spLocks noGrp="1"/>
          </p:cNvSpPr>
          <p:nvPr>
            <p:ph type="body" sz="quarter" idx="10" hasCustomPrompt="1"/>
          </p:nvPr>
        </p:nvSpPr>
        <p:spPr>
          <a:xfrm>
            <a:off x="323526" y="936000"/>
            <a:ext cx="4536505"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6" name="Text Placeholder 5">
            <a:extLst>
              <a:ext uri="{FF2B5EF4-FFF2-40B4-BE49-F238E27FC236}">
                <a16:creationId xmlns:a16="http://schemas.microsoft.com/office/drawing/2014/main" id="{913A7752-9161-6341-9D21-24E8841CCC87}"/>
              </a:ext>
            </a:extLst>
          </p:cNvPr>
          <p:cNvSpPr>
            <a:spLocks noGrp="1"/>
          </p:cNvSpPr>
          <p:nvPr>
            <p:ph type="body" sz="quarter" idx="24" hasCustomPrompt="1"/>
          </p:nvPr>
        </p:nvSpPr>
        <p:spPr>
          <a:xfrm>
            <a:off x="323526" y="1635646"/>
            <a:ext cx="4536506"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Content goes here</a:t>
            </a:r>
          </a:p>
          <a:p>
            <a:pPr lvl="0"/>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a:p>
            <a:pPr lvl="0"/>
            <a:endParaRPr lang="en-US"/>
          </a:p>
          <a:p>
            <a:pPr lvl="0"/>
            <a:endParaRPr lang="en-US"/>
          </a:p>
        </p:txBody>
      </p:sp>
      <p:sp>
        <p:nvSpPr>
          <p:cNvPr id="8" name="Text Placeholder 5">
            <a:extLst>
              <a:ext uri="{FF2B5EF4-FFF2-40B4-BE49-F238E27FC236}">
                <a16:creationId xmlns:a16="http://schemas.microsoft.com/office/drawing/2014/main" id="{4E357DB9-5C24-2548-BE61-F240BBFBAAFD}"/>
              </a:ext>
            </a:extLst>
          </p:cNvPr>
          <p:cNvSpPr>
            <a:spLocks noGrp="1"/>
          </p:cNvSpPr>
          <p:nvPr>
            <p:ph type="body" sz="quarter" idx="11" hasCustomPrompt="1"/>
          </p:nvPr>
        </p:nvSpPr>
        <p:spPr>
          <a:xfrm>
            <a:off x="323528" y="411510"/>
            <a:ext cx="8597188"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Content_Image_POR">
    <p:spTree>
      <p:nvGrpSpPr>
        <p:cNvPr id="1" name=""/>
        <p:cNvGrpSpPr/>
        <p:nvPr/>
      </p:nvGrpSpPr>
      <p:grpSpPr>
        <a:xfrm>
          <a:off x="0" y="0"/>
          <a:ext cx="0" cy="0"/>
          <a:chOff x="0" y="0"/>
          <a:chExt cx="0" cy="0"/>
        </a:xfrm>
      </p:grpSpPr>
      <p:pic>
        <p:nvPicPr>
          <p:cNvPr id="3" name="Picture Placeholder 12">
            <a:extLst>
              <a:ext uri="{FF2B5EF4-FFF2-40B4-BE49-F238E27FC236}">
                <a16:creationId xmlns:a16="http://schemas.microsoft.com/office/drawing/2014/main" id="{578DB233-F8DB-47FF-D1CC-91897E52AB48}"/>
              </a:ext>
            </a:extLst>
          </p:cNvPr>
          <p:cNvPicPr>
            <a:picLocks noChangeAspect="1"/>
          </p:cNvPicPr>
          <p:nvPr userDrawn="1"/>
        </p:nvPicPr>
        <p:blipFill>
          <a:blip r:embed="rId2"/>
          <a:srcRect l="31768" r="31768"/>
          <a:stretch/>
        </p:blipFill>
        <p:spPr>
          <a:xfrm>
            <a:off x="6338501" y="0"/>
            <a:ext cx="2805499" cy="51435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a:solidFill>
            <a:srgbClr val="ECECEA"/>
          </a:solidFill>
          <a:ln>
            <a:solidFill>
              <a:schemeClr val="tx1"/>
            </a:solidFill>
          </a:ln>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8044295"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936000"/>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p:txBody>
      </p:sp>
    </p:spTree>
    <p:extLst>
      <p:ext uri="{BB962C8B-B14F-4D97-AF65-F5344CB8AC3E}">
        <p14:creationId xmlns:p14="http://schemas.microsoft.com/office/powerpoint/2010/main" val="18384282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Header Content_Image_POR">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8044295"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936000"/>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2"/>
              </a:buBlip>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p:txBody>
      </p:sp>
      <p:pic>
        <p:nvPicPr>
          <p:cNvPr id="2" name="Picture Placeholder 12">
            <a:extLst>
              <a:ext uri="{FF2B5EF4-FFF2-40B4-BE49-F238E27FC236}">
                <a16:creationId xmlns:a16="http://schemas.microsoft.com/office/drawing/2014/main" id="{A1EDAEAE-2D9C-2F7B-8101-7D73FAED20E4}"/>
              </a:ext>
            </a:extLst>
          </p:cNvPr>
          <p:cNvPicPr>
            <a:picLocks noChangeAspect="1"/>
          </p:cNvPicPr>
          <p:nvPr userDrawn="1"/>
        </p:nvPicPr>
        <p:blipFill>
          <a:blip r:embed="rId3"/>
          <a:srcRect l="-10" t="-25774" b="-20853"/>
          <a:stretch>
            <a:fillRect/>
          </a:stretch>
        </p:blipFill>
        <p:spPr>
          <a:xfrm>
            <a:off x="6338501" y="0"/>
            <a:ext cx="2805499" cy="51435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a:solidFill>
            <a:srgbClr val="ECECEA"/>
          </a:solidFill>
          <a:ln>
            <a:solidFill>
              <a:schemeClr val="tx1"/>
            </a:solidFill>
          </a:ln>
        </p:spPr>
      </p:pic>
    </p:spTree>
    <p:extLst>
      <p:ext uri="{BB962C8B-B14F-4D97-AF65-F5344CB8AC3E}">
        <p14:creationId xmlns:p14="http://schemas.microsoft.com/office/powerpoint/2010/main" val="141284013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Header Content_Image_POR">
    <p:spTree>
      <p:nvGrpSpPr>
        <p:cNvPr id="1" name=""/>
        <p:cNvGrpSpPr/>
        <p:nvPr/>
      </p:nvGrpSpPr>
      <p:grpSpPr>
        <a:xfrm>
          <a:off x="0" y="0"/>
          <a:ext cx="0" cy="0"/>
          <a:chOff x="0" y="0"/>
          <a:chExt cx="0" cy="0"/>
        </a:xfrm>
      </p:grpSpPr>
      <p:pic>
        <p:nvPicPr>
          <p:cNvPr id="3" name="Picture Placeholder 12">
            <a:extLst>
              <a:ext uri="{FF2B5EF4-FFF2-40B4-BE49-F238E27FC236}">
                <a16:creationId xmlns:a16="http://schemas.microsoft.com/office/drawing/2014/main" id="{578DB233-F8DB-47FF-D1CC-91897E52AB48}"/>
              </a:ext>
            </a:extLst>
          </p:cNvPr>
          <p:cNvPicPr>
            <a:picLocks noChangeAspect="1"/>
          </p:cNvPicPr>
          <p:nvPr userDrawn="1"/>
        </p:nvPicPr>
        <p:blipFill>
          <a:blip r:embed="rId2"/>
          <a:srcRect l="18700" r="22594" b="26027"/>
          <a:stretch>
            <a:fillRect/>
          </a:stretch>
        </p:blipFill>
        <p:spPr>
          <a:xfrm>
            <a:off x="6338501" y="0"/>
            <a:ext cx="2805499" cy="51435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a:solidFill>
            <a:srgbClr val="ECECEA"/>
          </a:solidFill>
          <a:ln>
            <a:solidFill>
              <a:schemeClr val="tx1"/>
            </a:solidFill>
          </a:ln>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8044295"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936000"/>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p:txBody>
      </p:sp>
    </p:spTree>
    <p:extLst>
      <p:ext uri="{BB962C8B-B14F-4D97-AF65-F5344CB8AC3E}">
        <p14:creationId xmlns:p14="http://schemas.microsoft.com/office/powerpoint/2010/main" val="200879277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Header Content_Image_POR">
    <p:spTree>
      <p:nvGrpSpPr>
        <p:cNvPr id="1" name=""/>
        <p:cNvGrpSpPr/>
        <p:nvPr/>
      </p:nvGrpSpPr>
      <p:grpSpPr>
        <a:xfrm>
          <a:off x="0" y="0"/>
          <a:ext cx="0" cy="0"/>
          <a:chOff x="0" y="0"/>
          <a:chExt cx="0" cy="0"/>
        </a:xfrm>
      </p:grpSpPr>
      <p:pic>
        <p:nvPicPr>
          <p:cNvPr id="3" name="Picture Placeholder 12">
            <a:extLst>
              <a:ext uri="{FF2B5EF4-FFF2-40B4-BE49-F238E27FC236}">
                <a16:creationId xmlns:a16="http://schemas.microsoft.com/office/drawing/2014/main" id="{578DB233-F8DB-47FF-D1CC-91897E52AB48}"/>
              </a:ext>
            </a:extLst>
          </p:cNvPr>
          <p:cNvPicPr>
            <a:picLocks noChangeAspect="1"/>
          </p:cNvPicPr>
          <p:nvPr userDrawn="1"/>
        </p:nvPicPr>
        <p:blipFill>
          <a:blip r:embed="rId2">
            <a:alphaModFix amt="50000"/>
          </a:blip>
          <a:srcRect l="-71" t="6657" r="20696"/>
          <a:stretch>
            <a:fillRect/>
          </a:stretch>
        </p:blipFill>
        <p:spPr>
          <a:xfrm>
            <a:off x="6338501" y="0"/>
            <a:ext cx="2805499" cy="51435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a:solidFill>
            <a:srgbClr val="ECECEA"/>
          </a:solidFill>
          <a:ln>
            <a:solidFill>
              <a:schemeClr val="tx1"/>
            </a:solidFill>
          </a:ln>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8044295"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936000"/>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p:txBody>
      </p:sp>
    </p:spTree>
    <p:extLst>
      <p:ext uri="{BB962C8B-B14F-4D97-AF65-F5344CB8AC3E}">
        <p14:creationId xmlns:p14="http://schemas.microsoft.com/office/powerpoint/2010/main" val="426228437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Header Content_Image_POR">
    <p:spTree>
      <p:nvGrpSpPr>
        <p:cNvPr id="1" name=""/>
        <p:cNvGrpSpPr/>
        <p:nvPr/>
      </p:nvGrpSpPr>
      <p:grpSpPr>
        <a:xfrm>
          <a:off x="0" y="0"/>
          <a:ext cx="0" cy="0"/>
          <a:chOff x="0" y="0"/>
          <a:chExt cx="0" cy="0"/>
        </a:xfrm>
      </p:grpSpPr>
      <p:pic>
        <p:nvPicPr>
          <p:cNvPr id="3" name="Picture Placeholder 12">
            <a:extLst>
              <a:ext uri="{FF2B5EF4-FFF2-40B4-BE49-F238E27FC236}">
                <a16:creationId xmlns:a16="http://schemas.microsoft.com/office/drawing/2014/main" id="{578DB233-F8DB-47FF-D1CC-91897E52AB48}"/>
              </a:ext>
            </a:extLst>
          </p:cNvPr>
          <p:cNvPicPr>
            <a:picLocks noChangeAspect="1"/>
          </p:cNvPicPr>
          <p:nvPr userDrawn="1"/>
        </p:nvPicPr>
        <p:blipFill>
          <a:blip r:embed="rId2"/>
          <a:srcRect l="28850" t="6139" r="19385" b="2988"/>
          <a:stretch>
            <a:fillRect/>
          </a:stretch>
        </p:blipFill>
        <p:spPr>
          <a:xfrm>
            <a:off x="6338501" y="0"/>
            <a:ext cx="2805499" cy="51435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a:solidFill>
            <a:srgbClr val="ECECEA"/>
          </a:solidFill>
          <a:ln>
            <a:solidFill>
              <a:schemeClr val="tx1"/>
            </a:solidFill>
          </a:ln>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8044295"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936000"/>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a:t>Content goes here</a:t>
            </a:r>
          </a:p>
          <a:p>
            <a:pPr lvl="0"/>
            <a:endParaRPr lang="en-US"/>
          </a:p>
          <a:p>
            <a:pPr lvl="0"/>
            <a:endParaRPr lang="en-US"/>
          </a:p>
        </p:txBody>
      </p:sp>
    </p:spTree>
    <p:extLst>
      <p:ext uri="{BB962C8B-B14F-4D97-AF65-F5344CB8AC3E}">
        <p14:creationId xmlns:p14="http://schemas.microsoft.com/office/powerpoint/2010/main" val="127269058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Content_Image_Alt">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a:latin typeface="FIBA" panose="02010500040101020104" pitchFamily="2" charset="0"/>
            </a:endParaRPr>
          </a:p>
        </p:txBody>
      </p:sp>
      <p:sp>
        <p:nvSpPr>
          <p:cNvPr id="15" name="Text Placeholder 5">
            <a:extLst>
              <a:ext uri="{FF2B5EF4-FFF2-40B4-BE49-F238E27FC236}">
                <a16:creationId xmlns:a16="http://schemas.microsoft.com/office/drawing/2014/main" id="{8E210D35-BC91-6F44-93DB-7EA5D15AB53F}"/>
              </a:ext>
            </a:extLst>
          </p:cNvPr>
          <p:cNvSpPr>
            <a:spLocks noGrp="1"/>
          </p:cNvSpPr>
          <p:nvPr>
            <p:ph type="body" sz="quarter" idx="10" hasCustomPrompt="1"/>
          </p:nvPr>
        </p:nvSpPr>
        <p:spPr>
          <a:xfrm>
            <a:off x="323526" y="936000"/>
            <a:ext cx="5760641"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lang="en-US" sz="1900" b="1" i="0" kern="1200" cap="none" baseline="0">
                <a:solidFill>
                  <a:srgbClr val="B19E5F"/>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err="1"/>
              <a:t>SubTitle</a:t>
            </a:r>
            <a:endParaRPr lang="en-US"/>
          </a:p>
        </p:txBody>
      </p:sp>
      <p:sp>
        <p:nvSpPr>
          <p:cNvPr id="16" name="Text Placeholder 5">
            <a:extLst>
              <a:ext uri="{FF2B5EF4-FFF2-40B4-BE49-F238E27FC236}">
                <a16:creationId xmlns:a16="http://schemas.microsoft.com/office/drawing/2014/main" id="{913A7752-9161-6341-9D21-24E8841CCC87}"/>
              </a:ext>
            </a:extLst>
          </p:cNvPr>
          <p:cNvSpPr>
            <a:spLocks noGrp="1"/>
          </p:cNvSpPr>
          <p:nvPr>
            <p:ph type="body" sz="quarter" idx="24" hasCustomPrompt="1"/>
          </p:nvPr>
        </p:nvSpPr>
        <p:spPr>
          <a:xfrm>
            <a:off x="323526" y="1632944"/>
            <a:ext cx="5762237" cy="3181762"/>
          </a:xfrm>
          <a:custGeom>
            <a:avLst/>
            <a:gdLst>
              <a:gd name="connsiteX0" fmla="*/ 0 w 5760643"/>
              <a:gd name="connsiteY0" fmla="*/ 0 h 3327755"/>
              <a:gd name="connsiteX1" fmla="*/ 5760643 w 5760643"/>
              <a:gd name="connsiteY1" fmla="*/ 0 h 3327755"/>
              <a:gd name="connsiteX2" fmla="*/ 5760643 w 5760643"/>
              <a:gd name="connsiteY2" fmla="*/ 3327755 h 3327755"/>
              <a:gd name="connsiteX3" fmla="*/ 0 w 5760643"/>
              <a:gd name="connsiteY3" fmla="*/ 3327755 h 3327755"/>
              <a:gd name="connsiteX4" fmla="*/ 0 w 5760643"/>
              <a:gd name="connsiteY4" fmla="*/ 0 h 3327755"/>
              <a:gd name="connsiteX0" fmla="*/ 0 w 5760643"/>
              <a:gd name="connsiteY0" fmla="*/ 0 h 3327755"/>
              <a:gd name="connsiteX1" fmla="*/ 5760643 w 5760643"/>
              <a:gd name="connsiteY1" fmla="*/ 0 h 3327755"/>
              <a:gd name="connsiteX2" fmla="*/ 5754545 w 5760643"/>
              <a:gd name="connsiteY2" fmla="*/ 825946 h 3327755"/>
              <a:gd name="connsiteX3" fmla="*/ 5760643 w 5760643"/>
              <a:gd name="connsiteY3" fmla="*/ 3327755 h 3327755"/>
              <a:gd name="connsiteX4" fmla="*/ 0 w 5760643"/>
              <a:gd name="connsiteY4" fmla="*/ 3327755 h 3327755"/>
              <a:gd name="connsiteX5" fmla="*/ 0 w 5760643"/>
              <a:gd name="connsiteY5" fmla="*/ 0 h 3327755"/>
              <a:gd name="connsiteX0" fmla="*/ 0 w 5762677"/>
              <a:gd name="connsiteY0" fmla="*/ 0 h 3327755"/>
              <a:gd name="connsiteX1" fmla="*/ 5760643 w 5762677"/>
              <a:gd name="connsiteY1" fmla="*/ 0 h 3327755"/>
              <a:gd name="connsiteX2" fmla="*/ 5762229 w 5762677"/>
              <a:gd name="connsiteY2" fmla="*/ 833630 h 3327755"/>
              <a:gd name="connsiteX3" fmla="*/ 5760643 w 5762677"/>
              <a:gd name="connsiteY3" fmla="*/ 3327755 h 3327755"/>
              <a:gd name="connsiteX4" fmla="*/ 0 w 5762677"/>
              <a:gd name="connsiteY4" fmla="*/ 3327755 h 3327755"/>
              <a:gd name="connsiteX5" fmla="*/ 0 w 5762677"/>
              <a:gd name="connsiteY5" fmla="*/ 0 h 3327755"/>
              <a:gd name="connsiteX0" fmla="*/ 0 w 5764081"/>
              <a:gd name="connsiteY0" fmla="*/ 0 h 3327755"/>
              <a:gd name="connsiteX1" fmla="*/ 5760643 w 5764081"/>
              <a:gd name="connsiteY1" fmla="*/ 0 h 3327755"/>
              <a:gd name="connsiteX2" fmla="*/ 5762229 w 5764081"/>
              <a:gd name="connsiteY2" fmla="*/ 833630 h 3327755"/>
              <a:gd name="connsiteX3" fmla="*/ 5760643 w 5764081"/>
              <a:gd name="connsiteY3" fmla="*/ 3327755 h 3327755"/>
              <a:gd name="connsiteX4" fmla="*/ 0 w 5764081"/>
              <a:gd name="connsiteY4" fmla="*/ 3327755 h 3327755"/>
              <a:gd name="connsiteX5" fmla="*/ 0 w 5764081"/>
              <a:gd name="connsiteY5" fmla="*/ 0 h 3327755"/>
              <a:gd name="connsiteX0" fmla="*/ 0 w 5941802"/>
              <a:gd name="connsiteY0" fmla="*/ 0 h 3327755"/>
              <a:gd name="connsiteX1" fmla="*/ 5760643 w 5941802"/>
              <a:gd name="connsiteY1" fmla="*/ 0 h 3327755"/>
              <a:gd name="connsiteX2" fmla="*/ 5762229 w 5941802"/>
              <a:gd name="connsiteY2" fmla="*/ 833630 h 3327755"/>
              <a:gd name="connsiteX3" fmla="*/ 3324804 w 5941802"/>
              <a:gd name="connsiteY3" fmla="*/ 3327755 h 3327755"/>
              <a:gd name="connsiteX4" fmla="*/ 0 w 5941802"/>
              <a:gd name="connsiteY4" fmla="*/ 3327755 h 3327755"/>
              <a:gd name="connsiteX5" fmla="*/ 0 w 5941802"/>
              <a:gd name="connsiteY5" fmla="*/ 0 h 3327755"/>
              <a:gd name="connsiteX0" fmla="*/ 0 w 5762229"/>
              <a:gd name="connsiteY0" fmla="*/ 0 h 3327755"/>
              <a:gd name="connsiteX1" fmla="*/ 5760643 w 5762229"/>
              <a:gd name="connsiteY1" fmla="*/ 0 h 3327755"/>
              <a:gd name="connsiteX2" fmla="*/ 5762229 w 5762229"/>
              <a:gd name="connsiteY2" fmla="*/ 833630 h 3327755"/>
              <a:gd name="connsiteX3" fmla="*/ 3324804 w 5762229"/>
              <a:gd name="connsiteY3" fmla="*/ 3327755 h 3327755"/>
              <a:gd name="connsiteX4" fmla="*/ 0 w 5762229"/>
              <a:gd name="connsiteY4" fmla="*/ 3327755 h 3327755"/>
              <a:gd name="connsiteX5" fmla="*/ 0 w 5762229"/>
              <a:gd name="connsiteY5" fmla="*/ 0 h 3327755"/>
              <a:gd name="connsiteX0" fmla="*/ 0 w 5762229"/>
              <a:gd name="connsiteY0" fmla="*/ 0 h 3327755"/>
              <a:gd name="connsiteX1" fmla="*/ 5760643 w 5762229"/>
              <a:gd name="connsiteY1" fmla="*/ 0 h 3327755"/>
              <a:gd name="connsiteX2" fmla="*/ 5762229 w 5762229"/>
              <a:gd name="connsiteY2" fmla="*/ 833630 h 3327755"/>
              <a:gd name="connsiteX3" fmla="*/ 3324804 w 5762229"/>
              <a:gd name="connsiteY3" fmla="*/ 3327755 h 3327755"/>
              <a:gd name="connsiteX4" fmla="*/ 0 w 5762229"/>
              <a:gd name="connsiteY4" fmla="*/ 3327755 h 3327755"/>
              <a:gd name="connsiteX5" fmla="*/ 0 w 5762229"/>
              <a:gd name="connsiteY5" fmla="*/ 0 h 3327755"/>
              <a:gd name="connsiteX0" fmla="*/ 0 w 5762229"/>
              <a:gd name="connsiteY0" fmla="*/ 0 h 3327758"/>
              <a:gd name="connsiteX1" fmla="*/ 5760643 w 5762229"/>
              <a:gd name="connsiteY1" fmla="*/ 0 h 3327758"/>
              <a:gd name="connsiteX2" fmla="*/ 5762229 w 5762229"/>
              <a:gd name="connsiteY2" fmla="*/ 833630 h 3327758"/>
              <a:gd name="connsiteX3" fmla="*/ 3324804 w 5762229"/>
              <a:gd name="connsiteY3" fmla="*/ 3327755 h 3327758"/>
              <a:gd name="connsiteX4" fmla="*/ 0 w 5762229"/>
              <a:gd name="connsiteY4" fmla="*/ 3327755 h 3327758"/>
              <a:gd name="connsiteX5" fmla="*/ 0 w 5762229"/>
              <a:gd name="connsiteY5" fmla="*/ 0 h 3327758"/>
              <a:gd name="connsiteX0" fmla="*/ 0 w 5952047"/>
              <a:gd name="connsiteY0" fmla="*/ 0 h 3327760"/>
              <a:gd name="connsiteX1" fmla="*/ 5760643 w 5952047"/>
              <a:gd name="connsiteY1" fmla="*/ 0 h 3327760"/>
              <a:gd name="connsiteX2" fmla="*/ 5762229 w 5952047"/>
              <a:gd name="connsiteY2" fmla="*/ 833630 h 3327760"/>
              <a:gd name="connsiteX3" fmla="*/ 3186491 w 5952047"/>
              <a:gd name="connsiteY3" fmla="*/ 3327755 h 3327760"/>
              <a:gd name="connsiteX4" fmla="*/ 0 w 5952047"/>
              <a:gd name="connsiteY4" fmla="*/ 3327755 h 3327760"/>
              <a:gd name="connsiteX5" fmla="*/ 0 w 5952047"/>
              <a:gd name="connsiteY5" fmla="*/ 0 h 3327760"/>
              <a:gd name="connsiteX0" fmla="*/ 0 w 5764397"/>
              <a:gd name="connsiteY0" fmla="*/ 0 h 3327760"/>
              <a:gd name="connsiteX1" fmla="*/ 5760643 w 5764397"/>
              <a:gd name="connsiteY1" fmla="*/ 0 h 3327760"/>
              <a:gd name="connsiteX2" fmla="*/ 5762229 w 5764397"/>
              <a:gd name="connsiteY2" fmla="*/ 833630 h 3327760"/>
              <a:gd name="connsiteX3" fmla="*/ 3186491 w 5764397"/>
              <a:gd name="connsiteY3" fmla="*/ 3327755 h 3327760"/>
              <a:gd name="connsiteX4" fmla="*/ 0 w 5764397"/>
              <a:gd name="connsiteY4" fmla="*/ 3327755 h 3327760"/>
              <a:gd name="connsiteX5" fmla="*/ 0 w 5764397"/>
              <a:gd name="connsiteY5" fmla="*/ 0 h 3327760"/>
              <a:gd name="connsiteX0" fmla="*/ 0 w 5764397"/>
              <a:gd name="connsiteY0" fmla="*/ 0 h 3327760"/>
              <a:gd name="connsiteX1" fmla="*/ 5760643 w 5764397"/>
              <a:gd name="connsiteY1" fmla="*/ 0 h 3327760"/>
              <a:gd name="connsiteX2" fmla="*/ 5762229 w 5764397"/>
              <a:gd name="connsiteY2" fmla="*/ 833630 h 3327760"/>
              <a:gd name="connsiteX3" fmla="*/ 3186491 w 5764397"/>
              <a:gd name="connsiteY3" fmla="*/ 3327755 h 3327760"/>
              <a:gd name="connsiteX4" fmla="*/ 0 w 5764397"/>
              <a:gd name="connsiteY4" fmla="*/ 3327755 h 3327760"/>
              <a:gd name="connsiteX5" fmla="*/ 0 w 5764397"/>
              <a:gd name="connsiteY5" fmla="*/ 0 h 3327760"/>
              <a:gd name="connsiteX0" fmla="*/ 0 w 5762229"/>
              <a:gd name="connsiteY0" fmla="*/ 0 h 3327760"/>
              <a:gd name="connsiteX1" fmla="*/ 5760643 w 5762229"/>
              <a:gd name="connsiteY1" fmla="*/ 0 h 3327760"/>
              <a:gd name="connsiteX2" fmla="*/ 5762229 w 5762229"/>
              <a:gd name="connsiteY2" fmla="*/ 833630 h 3327760"/>
              <a:gd name="connsiteX3" fmla="*/ 3186491 w 5762229"/>
              <a:gd name="connsiteY3" fmla="*/ 3327755 h 3327760"/>
              <a:gd name="connsiteX4" fmla="*/ 0 w 5762229"/>
              <a:gd name="connsiteY4" fmla="*/ 3327755 h 3327760"/>
              <a:gd name="connsiteX5" fmla="*/ 0 w 5762229"/>
              <a:gd name="connsiteY5" fmla="*/ 0 h 3327760"/>
              <a:gd name="connsiteX0" fmla="*/ 0 w 5762229"/>
              <a:gd name="connsiteY0" fmla="*/ 0 h 3327758"/>
              <a:gd name="connsiteX1" fmla="*/ 5760643 w 5762229"/>
              <a:gd name="connsiteY1" fmla="*/ 0 h 3327758"/>
              <a:gd name="connsiteX2" fmla="*/ 5762229 w 5762229"/>
              <a:gd name="connsiteY2" fmla="*/ 833630 h 3327758"/>
              <a:gd name="connsiteX3" fmla="*/ 3186491 w 5762229"/>
              <a:gd name="connsiteY3" fmla="*/ 3327755 h 3327758"/>
              <a:gd name="connsiteX4" fmla="*/ 0 w 5762229"/>
              <a:gd name="connsiteY4" fmla="*/ 3327755 h 3327758"/>
              <a:gd name="connsiteX5" fmla="*/ 0 w 5762229"/>
              <a:gd name="connsiteY5" fmla="*/ 0 h 3327758"/>
              <a:gd name="connsiteX0" fmla="*/ 0 w 5956600"/>
              <a:gd name="connsiteY0" fmla="*/ 0 h 3327760"/>
              <a:gd name="connsiteX1" fmla="*/ 5760643 w 5956600"/>
              <a:gd name="connsiteY1" fmla="*/ 0 h 3327760"/>
              <a:gd name="connsiteX2" fmla="*/ 5762229 w 5956600"/>
              <a:gd name="connsiteY2" fmla="*/ 833630 h 3327760"/>
              <a:gd name="connsiteX3" fmla="*/ 3125019 w 5956600"/>
              <a:gd name="connsiteY3" fmla="*/ 3327755 h 3327760"/>
              <a:gd name="connsiteX4" fmla="*/ 0 w 5956600"/>
              <a:gd name="connsiteY4" fmla="*/ 3327755 h 3327760"/>
              <a:gd name="connsiteX5" fmla="*/ 0 w 5956600"/>
              <a:gd name="connsiteY5" fmla="*/ 0 h 3327760"/>
              <a:gd name="connsiteX0" fmla="*/ 0 w 5945786"/>
              <a:gd name="connsiteY0" fmla="*/ 0 h 3327760"/>
              <a:gd name="connsiteX1" fmla="*/ 5760643 w 5945786"/>
              <a:gd name="connsiteY1" fmla="*/ 0 h 3327760"/>
              <a:gd name="connsiteX2" fmla="*/ 5762229 w 5945786"/>
              <a:gd name="connsiteY2" fmla="*/ 833630 h 3327760"/>
              <a:gd name="connsiteX3" fmla="*/ 3271016 w 5945786"/>
              <a:gd name="connsiteY3" fmla="*/ 3327755 h 3327760"/>
              <a:gd name="connsiteX4" fmla="*/ 0 w 5945786"/>
              <a:gd name="connsiteY4" fmla="*/ 3327755 h 3327760"/>
              <a:gd name="connsiteX5" fmla="*/ 0 w 5945786"/>
              <a:gd name="connsiteY5" fmla="*/ 0 h 3327760"/>
              <a:gd name="connsiteX0" fmla="*/ 0 w 5762229"/>
              <a:gd name="connsiteY0" fmla="*/ 0 h 3327759"/>
              <a:gd name="connsiteX1" fmla="*/ 5760643 w 5762229"/>
              <a:gd name="connsiteY1" fmla="*/ 0 h 3327759"/>
              <a:gd name="connsiteX2" fmla="*/ 5762229 w 5762229"/>
              <a:gd name="connsiteY2" fmla="*/ 833630 h 3327759"/>
              <a:gd name="connsiteX3" fmla="*/ 3271016 w 5762229"/>
              <a:gd name="connsiteY3" fmla="*/ 3327755 h 3327759"/>
              <a:gd name="connsiteX4" fmla="*/ 0 w 5762229"/>
              <a:gd name="connsiteY4" fmla="*/ 3327755 h 3327759"/>
              <a:gd name="connsiteX5" fmla="*/ 0 w 5762229"/>
              <a:gd name="connsiteY5" fmla="*/ 0 h 3327759"/>
              <a:gd name="connsiteX0" fmla="*/ 0 w 5762229"/>
              <a:gd name="connsiteY0" fmla="*/ 0 h 3327759"/>
              <a:gd name="connsiteX1" fmla="*/ 5760643 w 5762229"/>
              <a:gd name="connsiteY1" fmla="*/ 0 h 3327759"/>
              <a:gd name="connsiteX2" fmla="*/ 5762229 w 5762229"/>
              <a:gd name="connsiteY2" fmla="*/ 833630 h 3327759"/>
              <a:gd name="connsiteX3" fmla="*/ 3271016 w 5762229"/>
              <a:gd name="connsiteY3" fmla="*/ 3327755 h 3327759"/>
              <a:gd name="connsiteX4" fmla="*/ 0 w 5762229"/>
              <a:gd name="connsiteY4" fmla="*/ 3204810 h 3327759"/>
              <a:gd name="connsiteX5" fmla="*/ 0 w 5762229"/>
              <a:gd name="connsiteY5" fmla="*/ 0 h 3327759"/>
              <a:gd name="connsiteX0" fmla="*/ 0 w 5940094"/>
              <a:gd name="connsiteY0" fmla="*/ 0 h 3204810"/>
              <a:gd name="connsiteX1" fmla="*/ 5760643 w 5940094"/>
              <a:gd name="connsiteY1" fmla="*/ 0 h 3204810"/>
              <a:gd name="connsiteX2" fmla="*/ 5762229 w 5940094"/>
              <a:gd name="connsiteY2" fmla="*/ 833630 h 3204810"/>
              <a:gd name="connsiteX3" fmla="*/ 3347856 w 5940094"/>
              <a:gd name="connsiteY3" fmla="*/ 3181758 h 3204810"/>
              <a:gd name="connsiteX4" fmla="*/ 0 w 5940094"/>
              <a:gd name="connsiteY4" fmla="*/ 3204810 h 3204810"/>
              <a:gd name="connsiteX5" fmla="*/ 0 w 5940094"/>
              <a:gd name="connsiteY5" fmla="*/ 0 h 3204810"/>
              <a:gd name="connsiteX0" fmla="*/ 0 w 5940094"/>
              <a:gd name="connsiteY0" fmla="*/ 0 h 3181763"/>
              <a:gd name="connsiteX1" fmla="*/ 5760643 w 5940094"/>
              <a:gd name="connsiteY1" fmla="*/ 0 h 3181763"/>
              <a:gd name="connsiteX2" fmla="*/ 5762229 w 5940094"/>
              <a:gd name="connsiteY2" fmla="*/ 833630 h 3181763"/>
              <a:gd name="connsiteX3" fmla="*/ 3347856 w 5940094"/>
              <a:gd name="connsiteY3" fmla="*/ 3181758 h 3181763"/>
              <a:gd name="connsiteX4" fmla="*/ 0 w 5940094"/>
              <a:gd name="connsiteY4" fmla="*/ 3181758 h 3181763"/>
              <a:gd name="connsiteX5" fmla="*/ 0 w 5940094"/>
              <a:gd name="connsiteY5" fmla="*/ 0 h 3181763"/>
              <a:gd name="connsiteX0" fmla="*/ 0 w 5762237"/>
              <a:gd name="connsiteY0" fmla="*/ 0 h 3181762"/>
              <a:gd name="connsiteX1" fmla="*/ 5760643 w 5762237"/>
              <a:gd name="connsiteY1" fmla="*/ 0 h 3181762"/>
              <a:gd name="connsiteX2" fmla="*/ 5762229 w 5762237"/>
              <a:gd name="connsiteY2" fmla="*/ 833630 h 3181762"/>
              <a:gd name="connsiteX3" fmla="*/ 3347856 w 5762237"/>
              <a:gd name="connsiteY3" fmla="*/ 3181758 h 3181762"/>
              <a:gd name="connsiteX4" fmla="*/ 0 w 5762237"/>
              <a:gd name="connsiteY4" fmla="*/ 3181758 h 3181762"/>
              <a:gd name="connsiteX5" fmla="*/ 0 w 5762237"/>
              <a:gd name="connsiteY5" fmla="*/ 0 h 3181762"/>
              <a:gd name="connsiteX0" fmla="*/ 0 w 5762237"/>
              <a:gd name="connsiteY0" fmla="*/ 0 h 3181762"/>
              <a:gd name="connsiteX1" fmla="*/ 5760643 w 5762237"/>
              <a:gd name="connsiteY1" fmla="*/ 0 h 3181762"/>
              <a:gd name="connsiteX2" fmla="*/ 5762229 w 5762237"/>
              <a:gd name="connsiteY2" fmla="*/ 833630 h 3181762"/>
              <a:gd name="connsiteX3" fmla="*/ 3347856 w 5762237"/>
              <a:gd name="connsiteY3" fmla="*/ 3181758 h 3181762"/>
              <a:gd name="connsiteX4" fmla="*/ 0 w 5762237"/>
              <a:gd name="connsiteY4" fmla="*/ 3181758 h 3181762"/>
              <a:gd name="connsiteX5" fmla="*/ 0 w 5762237"/>
              <a:gd name="connsiteY5" fmla="*/ 0 h 3181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2237" h="3181762">
                <a:moveTo>
                  <a:pt x="0" y="0"/>
                </a:moveTo>
                <a:lnTo>
                  <a:pt x="5760643" y="0"/>
                </a:lnTo>
                <a:cubicBezTo>
                  <a:pt x="5758610" y="275315"/>
                  <a:pt x="5757107" y="825850"/>
                  <a:pt x="5762229" y="833630"/>
                </a:cubicBezTo>
                <a:cubicBezTo>
                  <a:pt x="5767351" y="841410"/>
                  <a:pt x="3353507" y="3185382"/>
                  <a:pt x="3347856" y="3181758"/>
                </a:cubicBezTo>
                <a:lnTo>
                  <a:pt x="0" y="3181758"/>
                </a:lnTo>
                <a:lnTo>
                  <a:pt x="0" y="0"/>
                </a:lnTo>
                <a:close/>
              </a:path>
            </a:pathLst>
          </a:cu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Content goes here</a:t>
            </a:r>
          </a:p>
          <a:p>
            <a:pPr lvl="0"/>
            <a:r>
              <a:rPr lang="en-US"/>
              <a:t>Content goes here</a:t>
            </a:r>
          </a:p>
          <a:p>
            <a:pPr marL="177800" marR="0" lvl="0" indent="-177800" algn="l" defTabSz="457200" rtl="0" eaLnBrk="1" fontAlgn="auto" latinLnBrk="0" hangingPunct="1">
              <a:lnSpc>
                <a:spcPct val="100000"/>
              </a:lnSpc>
              <a:spcBef>
                <a:spcPts val="0"/>
              </a:spcBef>
              <a:spcAft>
                <a:spcPts val="0"/>
              </a:spcAft>
              <a:buClrTx/>
              <a:buSzTx/>
              <a:tabLst/>
              <a:defRPr/>
            </a:pPr>
            <a:r>
              <a:rPr lang="en-US"/>
              <a:t>Content goes here</a:t>
            </a:r>
          </a:p>
          <a:p>
            <a:pPr marL="177800" marR="0" lvl="0" indent="-177800" algn="l" defTabSz="457200" rtl="0" eaLnBrk="1" fontAlgn="auto" latinLnBrk="0" hangingPunct="1">
              <a:lnSpc>
                <a:spcPct val="100000"/>
              </a:lnSpc>
              <a:spcBef>
                <a:spcPts val="0"/>
              </a:spcBef>
              <a:spcAft>
                <a:spcPts val="0"/>
              </a:spcAft>
              <a:buClrTx/>
              <a:buSzTx/>
              <a:tabLst/>
              <a:defRPr/>
            </a:pPr>
            <a:r>
              <a:rPr lang="en-US"/>
              <a:t>Content goes here</a:t>
            </a:r>
          </a:p>
          <a:p>
            <a:pPr lvl="0"/>
            <a:endParaRPr lang="en-US"/>
          </a:p>
          <a:p>
            <a:pPr lvl="0"/>
            <a:endParaRPr lang="en-US"/>
          </a:p>
        </p:txBody>
      </p:sp>
      <p:sp>
        <p:nvSpPr>
          <p:cNvPr id="9" name="Picture Placeholder 4">
            <a:extLst>
              <a:ext uri="{FF2B5EF4-FFF2-40B4-BE49-F238E27FC236}">
                <a16:creationId xmlns:a16="http://schemas.microsoft.com/office/drawing/2014/main" id="{2A500C6D-FE16-9F40-B6F2-91E87808DD0B}"/>
              </a:ext>
            </a:extLst>
          </p:cNvPr>
          <p:cNvSpPr>
            <a:spLocks noGrp="1"/>
          </p:cNvSpPr>
          <p:nvPr>
            <p:ph type="pic" sz="quarter" idx="23" hasCustomPrompt="1"/>
          </p:nvPr>
        </p:nvSpPr>
        <p:spPr>
          <a:xfrm>
            <a:off x="4033284" y="-3856"/>
            <a:ext cx="5110716" cy="5151213"/>
          </a:xfrm>
          <a:custGeom>
            <a:avLst/>
            <a:gdLst>
              <a:gd name="connsiteX0" fmla="*/ 0 w 5110716"/>
              <a:gd name="connsiteY0" fmla="*/ 0 h 5151213"/>
              <a:gd name="connsiteX1" fmla="*/ 5110716 w 5110716"/>
              <a:gd name="connsiteY1" fmla="*/ 0 h 5151213"/>
              <a:gd name="connsiteX2" fmla="*/ 5110716 w 5110716"/>
              <a:gd name="connsiteY2" fmla="*/ 5151213 h 5151213"/>
              <a:gd name="connsiteX3" fmla="*/ 0 w 5110716"/>
              <a:gd name="connsiteY3" fmla="*/ 5151213 h 5151213"/>
              <a:gd name="connsiteX4" fmla="*/ 0 w 5110716"/>
              <a:gd name="connsiteY4" fmla="*/ 0 h 5151213"/>
              <a:gd name="connsiteX0" fmla="*/ 0 w 5110716"/>
              <a:gd name="connsiteY0" fmla="*/ 5151213 h 5151213"/>
              <a:gd name="connsiteX1" fmla="*/ 5110716 w 5110716"/>
              <a:gd name="connsiteY1" fmla="*/ 0 h 5151213"/>
              <a:gd name="connsiteX2" fmla="*/ 5110716 w 5110716"/>
              <a:gd name="connsiteY2" fmla="*/ 5151213 h 5151213"/>
              <a:gd name="connsiteX3" fmla="*/ 0 w 5110716"/>
              <a:gd name="connsiteY3" fmla="*/ 5151213 h 5151213"/>
            </a:gdLst>
            <a:ahLst/>
            <a:cxnLst>
              <a:cxn ang="0">
                <a:pos x="connsiteX0" y="connsiteY0"/>
              </a:cxn>
              <a:cxn ang="0">
                <a:pos x="connsiteX1" y="connsiteY1"/>
              </a:cxn>
              <a:cxn ang="0">
                <a:pos x="connsiteX2" y="connsiteY2"/>
              </a:cxn>
              <a:cxn ang="0">
                <a:pos x="connsiteX3" y="connsiteY3"/>
              </a:cxn>
            </a:cxnLst>
            <a:rect l="l" t="t" r="r" b="b"/>
            <a:pathLst>
              <a:path w="5110716" h="5151213">
                <a:moveTo>
                  <a:pt x="0" y="5151213"/>
                </a:moveTo>
                <a:lnTo>
                  <a:pt x="5110716" y="0"/>
                </a:lnTo>
                <a:lnTo>
                  <a:pt x="5110716" y="5151213"/>
                </a:lnTo>
                <a:lnTo>
                  <a:pt x="0" y="5151213"/>
                </a:lnTo>
                <a:close/>
              </a:path>
            </a:pathLst>
          </a:custGeom>
        </p:spPr>
        <p:txBody>
          <a:bodyPr anchor="ctr">
            <a:normAutofit/>
          </a:bodyPr>
          <a:lstStyle>
            <a:lvl1pPr marL="0" indent="0" algn="r">
              <a:buNone/>
              <a:defRPr sz="1000">
                <a:solidFill>
                  <a:schemeClr val="bg1"/>
                </a:solidFill>
              </a:defRPr>
            </a:lvl1pPr>
          </a:lstStyle>
          <a:p>
            <a:r>
              <a:rPr lang="en-US"/>
              <a:t>Image goes here</a:t>
            </a:r>
          </a:p>
        </p:txBody>
      </p:sp>
      <p:sp>
        <p:nvSpPr>
          <p:cNvPr id="8" name="Text Placeholder 5">
            <a:extLst>
              <a:ext uri="{FF2B5EF4-FFF2-40B4-BE49-F238E27FC236}">
                <a16:creationId xmlns:a16="http://schemas.microsoft.com/office/drawing/2014/main" id="{4FF89B78-539C-7D48-9695-6AF2B00BE0F4}"/>
              </a:ext>
            </a:extLst>
          </p:cNvPr>
          <p:cNvSpPr>
            <a:spLocks noGrp="1"/>
          </p:cNvSpPr>
          <p:nvPr>
            <p:ph type="body" sz="quarter" idx="11" hasCustomPrompt="1"/>
          </p:nvPr>
        </p:nvSpPr>
        <p:spPr>
          <a:xfrm>
            <a:off x="323528" y="411510"/>
            <a:ext cx="8225049" cy="432048"/>
          </a:xfrm>
          <a:prstGeom prst="rect">
            <a:avLst/>
          </a:prstGeom>
        </p:spPr>
        <p:txBody>
          <a:bodyPr vert="horz" anchor="t" anchorCtr="0">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b="1"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add title here</a:t>
            </a:r>
          </a:p>
        </p:txBody>
      </p:sp>
    </p:spTree>
    <p:extLst>
      <p:ext uri="{BB962C8B-B14F-4D97-AF65-F5344CB8AC3E}">
        <p14:creationId xmlns:p14="http://schemas.microsoft.com/office/powerpoint/2010/main" val="39860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T_End Pag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456739"/>
      </p:ext>
    </p:extLst>
  </p:cSld>
  <p:clrMap bg1="lt1" tx1="dk1" bg2="lt2" tx2="dk2" accent1="accent1" accent2="accent2" accent3="accent3" accent4="accent4" accent5="accent5" accent6="accent6" hlink="hlink" folHlink="folHlink"/>
  <p:sldLayoutIdLst>
    <p:sldLayoutId id="2147483687" r:id="rId1"/>
    <p:sldLayoutId id="2147483690" r:id="rId2"/>
    <p:sldLayoutId id="2147483689" r:id="rId3"/>
    <p:sldLayoutId id="2147483716" r:id="rId4"/>
    <p:sldLayoutId id="2147483718" r:id="rId5"/>
    <p:sldLayoutId id="2147483719" r:id="rId6"/>
    <p:sldLayoutId id="2147483720" r:id="rId7"/>
    <p:sldLayoutId id="2147483721" r:id="rId8"/>
    <p:sldLayoutId id="2147483717" r:id="rId9"/>
    <p:sldLayoutId id="2147483713" r:id="rId10"/>
  </p:sldLayoutIdLst>
  <p:hf hdr="0" dt="0"/>
  <p:txStyles>
    <p:titleStyle>
      <a:lvl1pPr algn="ctr" defTabSz="457200" rtl="0" eaLnBrk="1" fontAlgn="base" hangingPunct="1">
        <a:spcBef>
          <a:spcPct val="0"/>
        </a:spcBef>
        <a:spcAft>
          <a:spcPct val="0"/>
        </a:spcAft>
        <a:defRPr sz="3200" kern="1200">
          <a:solidFill>
            <a:schemeClr val="tx1"/>
          </a:solidFill>
          <a:latin typeface="FIBA" charset="0"/>
          <a:ea typeface="FIBA" charset="0"/>
          <a:cs typeface="FIBA" charset="0"/>
        </a:defRPr>
      </a:lvl1pPr>
      <a:lvl2pPr algn="ctr" defTabSz="457200" rtl="0" eaLnBrk="1" fontAlgn="base" hangingPunct="1">
        <a:spcBef>
          <a:spcPct val="0"/>
        </a:spcBef>
        <a:spcAft>
          <a:spcPct val="0"/>
        </a:spcAft>
        <a:defRPr sz="4400">
          <a:solidFill>
            <a:schemeClr val="tx1"/>
          </a:solidFill>
          <a:latin typeface="Calibri" charset="0"/>
        </a:defRPr>
      </a:lvl2pPr>
      <a:lvl3pPr algn="ctr" defTabSz="457200" rtl="0" eaLnBrk="1" fontAlgn="base" hangingPunct="1">
        <a:spcBef>
          <a:spcPct val="0"/>
        </a:spcBef>
        <a:spcAft>
          <a:spcPct val="0"/>
        </a:spcAft>
        <a:defRPr sz="4400">
          <a:solidFill>
            <a:schemeClr val="tx1"/>
          </a:solidFill>
          <a:latin typeface="Calibri" charset="0"/>
        </a:defRPr>
      </a:lvl3pPr>
      <a:lvl4pPr algn="ctr" defTabSz="457200" rtl="0" eaLnBrk="1" fontAlgn="base" hangingPunct="1">
        <a:spcBef>
          <a:spcPct val="0"/>
        </a:spcBef>
        <a:spcAft>
          <a:spcPct val="0"/>
        </a:spcAft>
        <a:defRPr sz="4400">
          <a:solidFill>
            <a:schemeClr val="tx1"/>
          </a:solidFill>
          <a:latin typeface="Calibri" charset="0"/>
        </a:defRPr>
      </a:lvl4pPr>
      <a:lvl5pPr algn="ctr" defTabSz="457200" rtl="0" eaLnBrk="1" fontAlgn="base" hangingPunct="1">
        <a:spcBef>
          <a:spcPct val="0"/>
        </a:spcBef>
        <a:spcAft>
          <a:spcPct val="0"/>
        </a:spcAft>
        <a:defRPr sz="4400">
          <a:solidFill>
            <a:schemeClr val="tx1"/>
          </a:solidFill>
          <a:latin typeface="Calibri" charset="0"/>
        </a:defRPr>
      </a:lvl5pPr>
      <a:lvl6pPr marL="457200" algn="ctr" defTabSz="457200" rtl="0" eaLnBrk="1" fontAlgn="base" hangingPunct="1">
        <a:spcBef>
          <a:spcPct val="0"/>
        </a:spcBef>
        <a:spcAft>
          <a:spcPct val="0"/>
        </a:spcAft>
        <a:defRPr sz="4400">
          <a:solidFill>
            <a:schemeClr val="tx1"/>
          </a:solidFill>
          <a:latin typeface="Calibri" charset="0"/>
        </a:defRPr>
      </a:lvl6pPr>
      <a:lvl7pPr marL="914400" algn="ctr" defTabSz="457200" rtl="0" eaLnBrk="1" fontAlgn="base" hangingPunct="1">
        <a:spcBef>
          <a:spcPct val="0"/>
        </a:spcBef>
        <a:spcAft>
          <a:spcPct val="0"/>
        </a:spcAft>
        <a:defRPr sz="4400">
          <a:solidFill>
            <a:schemeClr val="tx1"/>
          </a:solidFill>
          <a:latin typeface="Calibri" charset="0"/>
        </a:defRPr>
      </a:lvl7pPr>
      <a:lvl8pPr marL="1371600" algn="ctr" defTabSz="457200" rtl="0" eaLnBrk="1" fontAlgn="base" hangingPunct="1">
        <a:spcBef>
          <a:spcPct val="0"/>
        </a:spcBef>
        <a:spcAft>
          <a:spcPct val="0"/>
        </a:spcAft>
        <a:defRPr sz="4400">
          <a:solidFill>
            <a:schemeClr val="tx1"/>
          </a:solidFill>
          <a:latin typeface="Calibri" charset="0"/>
        </a:defRPr>
      </a:lvl8pPr>
      <a:lvl9pPr marL="1828800" algn="ctr" defTabSz="457200" rtl="0" eaLnBrk="1" fontAlgn="base" hangingPunct="1">
        <a:spcBef>
          <a:spcPct val="0"/>
        </a:spcBef>
        <a:spcAft>
          <a:spcPct val="0"/>
        </a:spcAft>
        <a:defRPr sz="4400">
          <a:solidFill>
            <a:schemeClr val="tx1"/>
          </a:solidFill>
          <a:latin typeface="Calibri" charset="0"/>
        </a:defRPr>
      </a:lvl9pPr>
    </p:titleStyle>
    <p:bodyStyle>
      <a:lvl1pPr marL="182563" indent="-182563" algn="l" defTabSz="457200" rtl="0" eaLnBrk="1" fontAlgn="base" hangingPunct="1">
        <a:spcBef>
          <a:spcPct val="20000"/>
        </a:spcBef>
        <a:spcAft>
          <a:spcPct val="0"/>
        </a:spcAft>
        <a:buClr>
          <a:srgbClr val="B19E5F"/>
        </a:buClr>
        <a:buFontTx/>
        <a:buBlip>
          <a:blip r:embed="rId12"/>
        </a:buBlip>
        <a:tabLst/>
        <a:defRPr sz="14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1pPr>
      <a:lvl2pPr marL="358775" indent="-176213" algn="l" defTabSz="457200" rtl="0" eaLnBrk="1" fontAlgn="base" hangingPunct="1">
        <a:spcBef>
          <a:spcPct val="20000"/>
        </a:spcBef>
        <a:spcAft>
          <a:spcPct val="0"/>
        </a:spcAft>
        <a:buClr>
          <a:srgbClr val="B19E5F"/>
        </a:buClr>
        <a:buFontTx/>
        <a:buBlip>
          <a:blip r:embed="rId1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1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1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1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CC85EE3-3FF7-EAA7-8682-DC5515BBA1FC}"/>
              </a:ext>
            </a:extLst>
          </p:cNvPr>
          <p:cNvSpPr>
            <a:spLocks noGrp="1"/>
          </p:cNvSpPr>
          <p:nvPr>
            <p:ph type="body" sz="quarter" idx="10"/>
          </p:nvPr>
        </p:nvSpPr>
        <p:spPr>
          <a:xfrm>
            <a:off x="323526" y="410400"/>
            <a:ext cx="8496946" cy="360040"/>
          </a:xfrm>
        </p:spPr>
        <p:txBody>
          <a:bodyPr>
            <a:noAutofit/>
          </a:bodyPr>
          <a:lstStyle/>
          <a:p>
            <a:r>
              <a:rPr lang="en-FI" sz="2200" b="1"/>
              <a:t>Guidelines for using the FIBA OBR2026 NF Package</a:t>
            </a:r>
          </a:p>
        </p:txBody>
      </p:sp>
      <p:sp>
        <p:nvSpPr>
          <p:cNvPr id="8" name="Text Placeholder 7">
            <a:extLst>
              <a:ext uri="{FF2B5EF4-FFF2-40B4-BE49-F238E27FC236}">
                <a16:creationId xmlns:a16="http://schemas.microsoft.com/office/drawing/2014/main" id="{45E4BF0A-5237-8484-B749-8C8E40D7A67F}"/>
              </a:ext>
            </a:extLst>
          </p:cNvPr>
          <p:cNvSpPr>
            <a:spLocks noGrp="1"/>
          </p:cNvSpPr>
          <p:nvPr>
            <p:ph type="body" sz="quarter" idx="25"/>
          </p:nvPr>
        </p:nvSpPr>
        <p:spPr>
          <a:xfrm>
            <a:off x="323525" y="756000"/>
            <a:ext cx="7920882" cy="4269395"/>
          </a:xfrm>
        </p:spPr>
        <p:txBody>
          <a:bodyPr>
            <a:normAutofit lnSpcReduction="10000"/>
          </a:bodyPr>
          <a:lstStyle/>
          <a:p>
            <a:pPr marL="0" indent="0">
              <a:buNone/>
            </a:pPr>
            <a:r>
              <a:rPr lang="en-FI" dirty="0"/>
              <a:t>FIBA R</a:t>
            </a:r>
            <a:r>
              <a:rPr lang="en-GB" dirty="0"/>
              <a:t>e</a:t>
            </a:r>
            <a:r>
              <a:rPr lang="en-FI" dirty="0"/>
              <a:t>feree Operations has composed a package for National Federations to better communicate the changes to the Official Basketball Rules which take effect on 1 October 2026</a:t>
            </a:r>
          </a:p>
          <a:p>
            <a:pPr marL="0" indent="0">
              <a:buNone/>
            </a:pPr>
            <a:endParaRPr lang="en-FI" dirty="0"/>
          </a:p>
          <a:p>
            <a:pPr marL="0" indent="0">
              <a:buNone/>
            </a:pPr>
            <a:r>
              <a:rPr lang="en-FI" b="1" dirty="0"/>
              <a:t>M</a:t>
            </a:r>
            <a:r>
              <a:rPr lang="en-GB" b="1" dirty="0"/>
              <a:t>a</a:t>
            </a:r>
            <a:r>
              <a:rPr lang="en-FI" b="1" dirty="0"/>
              <a:t>terial provided</a:t>
            </a:r>
          </a:p>
          <a:p>
            <a:r>
              <a:rPr lang="en-FI" i="1" dirty="0"/>
              <a:t>The FIBA Official Basketball Rules 2026</a:t>
            </a:r>
            <a:r>
              <a:rPr lang="en-FI" dirty="0"/>
              <a:t> (pdf)</a:t>
            </a:r>
          </a:p>
          <a:p>
            <a:endParaRPr lang="en-FI" dirty="0"/>
          </a:p>
          <a:p>
            <a:r>
              <a:rPr lang="en-FI" i="1" dirty="0"/>
              <a:t>The Summary of the Rules Changes 2026  </a:t>
            </a:r>
            <a:r>
              <a:rPr lang="en-FI" dirty="0"/>
              <a:t>document (pdf)</a:t>
            </a:r>
          </a:p>
          <a:p>
            <a:r>
              <a:rPr lang="en-FI" dirty="0"/>
              <a:t>These Presentation slides </a:t>
            </a:r>
            <a:r>
              <a:rPr lang="en-GB" dirty="0"/>
              <a:t>*</a:t>
            </a:r>
            <a:r>
              <a:rPr lang="en-FI" dirty="0"/>
              <a:t> (pdf)</a:t>
            </a:r>
          </a:p>
          <a:p>
            <a:r>
              <a:rPr lang="en-FI" dirty="0"/>
              <a:t>Videos 1-15 </a:t>
            </a:r>
            <a:r>
              <a:rPr lang="en-GB" dirty="0"/>
              <a:t>** </a:t>
            </a:r>
            <a:r>
              <a:rPr lang="en-FI" dirty="0"/>
              <a:t>(mp4)</a:t>
            </a:r>
          </a:p>
          <a:p>
            <a:endParaRPr lang="en-FI" dirty="0"/>
          </a:p>
          <a:p>
            <a:pPr marL="0" indent="0">
              <a:buNone/>
            </a:pPr>
            <a:r>
              <a:rPr lang="en-FI" dirty="0"/>
              <a:t>These presentation slides do not </a:t>
            </a:r>
            <a:r>
              <a:rPr lang="en-US" dirty="0"/>
              <a:t>contain </a:t>
            </a:r>
            <a:r>
              <a:rPr lang="en-FI" dirty="0"/>
              <a:t>all the information and all the minor or editorial changes made to the rules. They are intended to be used in combination with the </a:t>
            </a:r>
            <a:r>
              <a:rPr lang="en-FI" i="1" dirty="0"/>
              <a:t>The Summary of the Rules Changes 2026</a:t>
            </a:r>
            <a:r>
              <a:rPr lang="en-FI" dirty="0"/>
              <a:t> document, in which the new rule texts for the major changes can be found. </a:t>
            </a:r>
          </a:p>
          <a:p>
            <a:pPr marL="0" indent="0">
              <a:buNone/>
            </a:pPr>
            <a:endParaRPr lang="en-FI" dirty="0">
              <a:solidFill>
                <a:schemeClr val="tx1"/>
              </a:solidFill>
            </a:endParaRPr>
          </a:p>
          <a:p>
            <a:pPr marL="0" indent="0">
              <a:buNone/>
            </a:pPr>
            <a:r>
              <a:rPr lang="en-FI" b="1" dirty="0">
                <a:solidFill>
                  <a:schemeClr val="tx1"/>
                </a:solidFill>
              </a:rPr>
              <a:t>How to use the material</a:t>
            </a:r>
          </a:p>
          <a:p>
            <a:pPr>
              <a:lnSpc>
                <a:spcPct val="110000"/>
              </a:lnSpc>
            </a:pPr>
            <a:r>
              <a:rPr lang="en-GB" dirty="0"/>
              <a:t>It can be translated (FIBA logo cannot be used)</a:t>
            </a:r>
          </a:p>
          <a:p>
            <a:pPr>
              <a:lnSpc>
                <a:spcPct val="110000"/>
              </a:lnSpc>
            </a:pPr>
            <a:r>
              <a:rPr lang="en-GB" dirty="0"/>
              <a:t>You can copy and paste the content into your own template (FIBA logo cannot be used)</a:t>
            </a:r>
          </a:p>
          <a:p>
            <a:pPr>
              <a:lnSpc>
                <a:spcPct val="110000"/>
              </a:lnSpc>
            </a:pPr>
            <a:r>
              <a:rPr lang="en-GB" dirty="0"/>
              <a:t>A reference “FIBA OBR2026 NF Package” should be added</a:t>
            </a:r>
          </a:p>
          <a:p>
            <a:pPr>
              <a:lnSpc>
                <a:spcPct val="110000"/>
              </a:lnSpc>
            </a:pPr>
            <a:r>
              <a:rPr lang="en-GB" dirty="0"/>
              <a:t>The videos cannot be edited.</a:t>
            </a:r>
          </a:p>
          <a:p>
            <a:pPr>
              <a:buFontTx/>
              <a:buChar char="-"/>
            </a:pPr>
            <a:endParaRPr lang="en-GB" dirty="0">
              <a:solidFill>
                <a:srgbClr val="00B050"/>
              </a:solidFill>
            </a:endParaRPr>
          </a:p>
          <a:p>
            <a:pPr marL="0" indent="0">
              <a:buNone/>
            </a:pPr>
            <a:r>
              <a:rPr lang="en-FI" b="1" dirty="0">
                <a:solidFill>
                  <a:schemeClr val="tx1"/>
                </a:solidFill>
              </a:rPr>
              <a:t>Please Note! </a:t>
            </a:r>
          </a:p>
          <a:p>
            <a:pPr marL="0" indent="0">
              <a:buNone/>
            </a:pPr>
            <a:r>
              <a:rPr lang="en-GB" dirty="0">
                <a:solidFill>
                  <a:schemeClr val="tx1"/>
                </a:solidFill>
              </a:rPr>
              <a:t>FIBA is not responsible for the content of the translation(s).</a:t>
            </a:r>
            <a:endParaRPr lang="en-GB" dirty="0"/>
          </a:p>
          <a:p>
            <a:pPr marL="0" indent="0">
              <a:buNone/>
            </a:pPr>
            <a:r>
              <a:rPr lang="en-FI" dirty="0"/>
              <a:t> </a:t>
            </a:r>
          </a:p>
        </p:txBody>
      </p:sp>
    </p:spTree>
    <p:extLst>
      <p:ext uri="{BB962C8B-B14F-4D97-AF65-F5344CB8AC3E}">
        <p14:creationId xmlns:p14="http://schemas.microsoft.com/office/powerpoint/2010/main" val="1388545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5568C5E-9AD8-DF44-BDAE-DC6938A1F919}"/>
              </a:ext>
            </a:extLst>
          </p:cNvPr>
          <p:cNvSpPr>
            <a:spLocks noGrp="1"/>
          </p:cNvSpPr>
          <p:nvPr>
            <p:ph type="body" sz="quarter" idx="11"/>
          </p:nvPr>
        </p:nvSpPr>
        <p:spPr/>
        <p:txBody>
          <a:bodyPr/>
          <a:lstStyle/>
          <a:p>
            <a:pPr lvl="0"/>
            <a:r>
              <a:rPr lang="en-US"/>
              <a:t>Official Basketball Rules </a:t>
            </a:r>
            <a:br>
              <a:rPr lang="en-US"/>
            </a:br>
            <a:r>
              <a:rPr lang="en-US"/>
              <a:t>Changes 2026</a:t>
            </a:r>
          </a:p>
        </p:txBody>
      </p:sp>
      <p:sp>
        <p:nvSpPr>
          <p:cNvPr id="4" name="Text Placeholder 3">
            <a:extLst>
              <a:ext uri="{FF2B5EF4-FFF2-40B4-BE49-F238E27FC236}">
                <a16:creationId xmlns:a16="http://schemas.microsoft.com/office/drawing/2014/main" id="{2211E4DA-0A94-65EA-F213-AA99BF94D9BC}"/>
              </a:ext>
            </a:extLst>
          </p:cNvPr>
          <p:cNvSpPr>
            <a:spLocks noGrp="1"/>
          </p:cNvSpPr>
          <p:nvPr>
            <p:ph type="body" sz="quarter" idx="13"/>
          </p:nvPr>
        </p:nvSpPr>
        <p:spPr/>
        <p:txBody>
          <a:bodyPr/>
          <a:lstStyle/>
          <a:p>
            <a:r>
              <a:rPr lang="en-FI"/>
              <a:t>FOR NATIONAL FEDERATIONS</a:t>
            </a:r>
          </a:p>
        </p:txBody>
      </p:sp>
    </p:spTree>
    <p:extLst>
      <p:ext uri="{BB962C8B-B14F-4D97-AF65-F5344CB8AC3E}">
        <p14:creationId xmlns:p14="http://schemas.microsoft.com/office/powerpoint/2010/main" val="2060577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8">
            <a:extLst>
              <a:ext uri="{FF2B5EF4-FFF2-40B4-BE49-F238E27FC236}">
                <a16:creationId xmlns:a16="http://schemas.microsoft.com/office/drawing/2014/main" id="{0A60B57C-4DB1-E9DA-AEED-FB1EAF3E1EB7}"/>
              </a:ext>
            </a:extLst>
          </p:cNvPr>
          <p:cNvSpPr/>
          <p:nvPr/>
        </p:nvSpPr>
        <p:spPr>
          <a:xfrm>
            <a:off x="179511" y="1167594"/>
            <a:ext cx="4131825" cy="396044"/>
          </a:xfrm>
          <a:prstGeom prst="roundRect">
            <a:avLst>
              <a:gd name="adj" fmla="val 25547"/>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lvl="0" algn="ctr" defTabSz="800100">
              <a:lnSpc>
                <a:spcPct val="90000"/>
              </a:lnSpc>
              <a:spcBef>
                <a:spcPct val="0"/>
              </a:spcBef>
              <a:spcAft>
                <a:spcPct val="35000"/>
              </a:spcAft>
              <a:buNone/>
            </a:pPr>
            <a:r>
              <a:rPr lang="es-ES" sz="1800" b="1" kern="1200">
                <a:solidFill>
                  <a:srgbClr val="FFFFFF"/>
                </a:solidFill>
                <a:latin typeface="Verdana" panose="020B0604030504040204" pitchFamily="34" charset="0"/>
                <a:ea typeface="Verdana" panose="020B0604030504040204" pitchFamily="34" charset="0"/>
                <a:cs typeface="Verdana" panose="020B0604030504040204" pitchFamily="34" charset="0"/>
              </a:rPr>
              <a:t>MAJOR </a:t>
            </a:r>
          </a:p>
        </p:txBody>
      </p:sp>
      <p:sp>
        <p:nvSpPr>
          <p:cNvPr id="5" name="Rectángulo redondeado 2">
            <a:extLst>
              <a:ext uri="{FF2B5EF4-FFF2-40B4-BE49-F238E27FC236}">
                <a16:creationId xmlns:a16="http://schemas.microsoft.com/office/drawing/2014/main" id="{0F6FCF5D-EFA5-AAD9-F4A0-DBEF363D00DB}"/>
              </a:ext>
            </a:extLst>
          </p:cNvPr>
          <p:cNvSpPr/>
          <p:nvPr/>
        </p:nvSpPr>
        <p:spPr>
          <a:xfrm>
            <a:off x="179510" y="1777982"/>
            <a:ext cx="4131825" cy="2882000"/>
          </a:xfrm>
          <a:prstGeom prst="roundRect">
            <a:avLst>
              <a:gd name="adj" fmla="val 5317"/>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nSpc>
                <a:spcPct val="150000"/>
              </a:lnSpc>
              <a:tabLst>
                <a:tab pos="530225" algn="l"/>
              </a:tabLst>
            </a:pPr>
            <a:r>
              <a:rPr lang="en-GB" sz="1400">
                <a:latin typeface="Verdana" panose="020B0604030504040204" pitchFamily="34" charset="0"/>
                <a:ea typeface="Verdana" panose="020B0604030504040204" pitchFamily="34" charset="0"/>
                <a:cs typeface="Verdana" panose="020B0604030504040204" pitchFamily="34" charset="0"/>
              </a:rPr>
              <a:t>Art. 15	Player in the act of shooting</a:t>
            </a:r>
          </a:p>
          <a:p>
            <a:pPr>
              <a:lnSpc>
                <a:spcPct val="150000"/>
              </a:lnSpc>
              <a:tabLst>
                <a:tab pos="530225" algn="l"/>
              </a:tabLst>
            </a:pPr>
            <a:r>
              <a:rPr lang="en-GB" sz="1400">
                <a:latin typeface="Verdana" panose="020B0604030504040204" pitchFamily="34" charset="0"/>
                <a:ea typeface="Verdana" panose="020B0604030504040204" pitchFamily="34" charset="0"/>
                <a:cs typeface="Verdana" panose="020B0604030504040204" pitchFamily="34" charset="0"/>
              </a:rPr>
              <a:t>Art. 36	Technical foul</a:t>
            </a:r>
          </a:p>
          <a:p>
            <a:pPr>
              <a:lnSpc>
                <a:spcPct val="150000"/>
              </a:lnSpc>
              <a:tabLst>
                <a:tab pos="530225" algn="l"/>
              </a:tabLst>
            </a:pPr>
            <a:r>
              <a:rPr lang="en-GB" sz="1400">
                <a:latin typeface="Verdana" panose="020B0604030504040204" pitchFamily="34" charset="0"/>
                <a:ea typeface="Verdana" panose="020B0604030504040204" pitchFamily="34" charset="0"/>
                <a:cs typeface="Verdana" panose="020B0604030504040204" pitchFamily="34" charset="0"/>
              </a:rPr>
              <a:t>Art. 37	Disruptive foul</a:t>
            </a:r>
          </a:p>
          <a:p>
            <a:pPr>
              <a:lnSpc>
                <a:spcPct val="150000"/>
              </a:lnSpc>
              <a:tabLst>
                <a:tab pos="530225" algn="l"/>
              </a:tabLst>
            </a:pPr>
            <a:r>
              <a:rPr lang="en-GB" sz="1400">
                <a:latin typeface="Verdana" panose="020B0604030504040204" pitchFamily="34" charset="0"/>
                <a:ea typeface="Verdana" panose="020B0604030504040204" pitchFamily="34" charset="0"/>
                <a:cs typeface="Verdana" panose="020B0604030504040204" pitchFamily="34" charset="0"/>
              </a:rPr>
              <a:t>Art. 38	Flagrant foul</a:t>
            </a:r>
          </a:p>
          <a:p>
            <a:pPr>
              <a:lnSpc>
                <a:spcPct val="150000"/>
              </a:lnSpc>
              <a:tabLst>
                <a:tab pos="530225" algn="l"/>
              </a:tabLst>
            </a:pPr>
            <a:endParaRPr lang="en-GB" sz="1400">
              <a:latin typeface="Verdana" panose="020B0604030504040204" pitchFamily="34" charset="0"/>
              <a:ea typeface="Verdana" panose="020B0604030504040204" pitchFamily="34" charset="0"/>
              <a:cs typeface="Verdana" panose="020B0604030504040204" pitchFamily="34" charset="0"/>
            </a:endParaRPr>
          </a:p>
          <a:p>
            <a:pPr>
              <a:lnSpc>
                <a:spcPct val="150000"/>
              </a:lnSpc>
              <a:tabLst>
                <a:tab pos="530225" algn="l"/>
              </a:tabLst>
            </a:pPr>
            <a:r>
              <a:rPr lang="en-GB" sz="1400">
                <a:latin typeface="Verdana" panose="020B0604030504040204" pitchFamily="34" charset="0"/>
                <a:ea typeface="Verdana" panose="020B0604030504040204" pitchFamily="34" charset="0"/>
                <a:cs typeface="Verdana" panose="020B0604030504040204" pitchFamily="34" charset="0"/>
              </a:rPr>
              <a:t>Appendix F : Instant Replay System &amp; HCC </a:t>
            </a:r>
          </a:p>
          <a:p>
            <a:pPr>
              <a:lnSpc>
                <a:spcPct val="150000"/>
              </a:lnSpc>
              <a:tabLst>
                <a:tab pos="530225" algn="l"/>
              </a:tabLst>
            </a:pPr>
            <a:endParaRPr lang="en-GB" sz="1400">
              <a:latin typeface="Verdana" panose="020B0604030504040204" pitchFamily="34" charset="0"/>
              <a:ea typeface="Verdana" panose="020B0604030504040204" pitchFamily="34" charset="0"/>
              <a:cs typeface="Verdana" panose="020B0604030504040204" pitchFamily="34" charset="0"/>
            </a:endParaRPr>
          </a:p>
        </p:txBody>
      </p:sp>
      <p:sp>
        <p:nvSpPr>
          <p:cNvPr id="8" name="Rectángulo redondeado 7">
            <a:extLst>
              <a:ext uri="{FF2B5EF4-FFF2-40B4-BE49-F238E27FC236}">
                <a16:creationId xmlns:a16="http://schemas.microsoft.com/office/drawing/2014/main" id="{A03ECACE-8CCD-981E-DE08-17F06341DE01}"/>
              </a:ext>
            </a:extLst>
          </p:cNvPr>
          <p:cNvSpPr/>
          <p:nvPr/>
        </p:nvSpPr>
        <p:spPr>
          <a:xfrm>
            <a:off x="4506772" y="1167595"/>
            <a:ext cx="4131824" cy="396044"/>
          </a:xfrm>
          <a:prstGeom prst="roundRect">
            <a:avLst>
              <a:gd name="adj" fmla="val 27323"/>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s-ES" sz="1800" b="1">
                <a:latin typeface="Verdana" panose="020B0604030504040204" pitchFamily="34" charset="0"/>
                <a:ea typeface="Verdana" panose="020B0604030504040204" pitchFamily="34" charset="0"/>
                <a:cs typeface="Verdana" panose="020B0604030504040204" pitchFamily="34" charset="0"/>
              </a:rPr>
              <a:t>MINOR </a:t>
            </a:r>
          </a:p>
        </p:txBody>
      </p:sp>
      <p:sp>
        <p:nvSpPr>
          <p:cNvPr id="2" name="Rectángulo redondeado 1">
            <a:extLst>
              <a:ext uri="{FF2B5EF4-FFF2-40B4-BE49-F238E27FC236}">
                <a16:creationId xmlns:a16="http://schemas.microsoft.com/office/drawing/2014/main" id="{69D109B5-1714-E9F3-1346-28BF37A0A35E}"/>
              </a:ext>
            </a:extLst>
          </p:cNvPr>
          <p:cNvSpPr/>
          <p:nvPr/>
        </p:nvSpPr>
        <p:spPr>
          <a:xfrm>
            <a:off x="4506773" y="1777982"/>
            <a:ext cx="4131826" cy="2882000"/>
          </a:xfrm>
          <a:prstGeom prst="roundRect">
            <a:avLst>
              <a:gd name="adj" fmla="val 5441"/>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Art. 1 		Definitions - terminology</a:t>
            </a: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Art. 2		Court - Lines</a:t>
            </a: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Art. 4		Teams - Uniforms</a:t>
            </a: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Art. 24	</a:t>
            </a:r>
            <a:r>
              <a:rPr lang="en-GB" sz="1200" spc="-50">
                <a:latin typeface="Verdana" panose="020B0604030504040204" pitchFamily="34" charset="0"/>
                <a:ea typeface="Verdana" panose="020B0604030504040204" pitchFamily="34" charset="0"/>
                <a:cs typeface="Verdana" panose="020B0604030504040204" pitchFamily="34" charset="0"/>
              </a:rPr>
              <a:t>Dribbling</a:t>
            </a:r>
          </a:p>
          <a:p>
            <a:pPr>
              <a:lnSpc>
                <a:spcPct val="150000"/>
              </a:lnSpc>
              <a:tabLst>
                <a:tab pos="530225" algn="l"/>
              </a:tabLst>
            </a:pPr>
            <a:endParaRPr lang="en-GB" sz="600">
              <a:latin typeface="Verdana" panose="020B0604030504040204" pitchFamily="34" charset="0"/>
              <a:ea typeface="Verdana" panose="020B0604030504040204" pitchFamily="34" charset="0"/>
              <a:cs typeface="Verdana" panose="020B0604030504040204" pitchFamily="34" charset="0"/>
            </a:endParaRP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Appendix A : Officials Signals</a:t>
            </a: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Appendix B : Scoresheet</a:t>
            </a:r>
          </a:p>
          <a:p>
            <a:pPr>
              <a:lnSpc>
                <a:spcPct val="150000"/>
              </a:lnSpc>
              <a:tabLst>
                <a:tab pos="530225" algn="l"/>
              </a:tabLst>
            </a:pPr>
            <a:r>
              <a:rPr lang="en-GB" sz="1200">
                <a:latin typeface="Verdana" panose="020B0604030504040204" pitchFamily="34" charset="0"/>
                <a:ea typeface="Verdana" panose="020B0604030504040204" pitchFamily="34" charset="0"/>
                <a:cs typeface="Verdana" panose="020B0604030504040204" pitchFamily="34" charset="0"/>
              </a:rPr>
              <a:t>Appendix D : Classifications of teams</a:t>
            </a:r>
          </a:p>
        </p:txBody>
      </p:sp>
      <p:sp>
        <p:nvSpPr>
          <p:cNvPr id="6" name="Text Placeholder 5">
            <a:extLst>
              <a:ext uri="{FF2B5EF4-FFF2-40B4-BE49-F238E27FC236}">
                <a16:creationId xmlns:a16="http://schemas.microsoft.com/office/drawing/2014/main" id="{53CCD059-F38D-9D55-2697-2C2931DE3A95}"/>
              </a:ext>
            </a:extLst>
          </p:cNvPr>
          <p:cNvSpPr>
            <a:spLocks noGrp="1"/>
          </p:cNvSpPr>
          <p:nvPr>
            <p:ph type="body" sz="quarter" idx="11"/>
          </p:nvPr>
        </p:nvSpPr>
        <p:spPr/>
        <p:txBody>
          <a:bodyPr/>
          <a:lstStyle/>
          <a:p>
            <a:r>
              <a:rPr lang="en-GB" b="1">
                <a:solidFill>
                  <a:schemeClr val="tx1"/>
                </a:solidFill>
              </a:rPr>
              <a:t>Summary of Changes – OBR 2026 </a:t>
            </a:r>
          </a:p>
        </p:txBody>
      </p:sp>
    </p:spTree>
    <p:extLst>
      <p:ext uri="{BB962C8B-B14F-4D97-AF65-F5344CB8AC3E}">
        <p14:creationId xmlns:p14="http://schemas.microsoft.com/office/powerpoint/2010/main" val="4241329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4CD73-384E-4747-F267-B7108AE7DFB6}"/>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0B7B0F1-BC10-1326-0340-BA8818EC521D}"/>
              </a:ext>
            </a:extLst>
          </p:cNvPr>
          <p:cNvSpPr>
            <a:spLocks noGrp="1"/>
          </p:cNvSpPr>
          <p:nvPr>
            <p:ph type="body" sz="quarter" idx="11"/>
          </p:nvPr>
        </p:nvSpPr>
        <p:spPr/>
        <p:txBody>
          <a:bodyPr/>
          <a:lstStyle/>
          <a:p>
            <a:pPr lvl="0"/>
            <a:r>
              <a:rPr lang="en-US"/>
              <a:t>Minor Changes</a:t>
            </a:r>
          </a:p>
        </p:txBody>
      </p:sp>
      <p:sp>
        <p:nvSpPr>
          <p:cNvPr id="4" name="Text Placeholder 3">
            <a:extLst>
              <a:ext uri="{FF2B5EF4-FFF2-40B4-BE49-F238E27FC236}">
                <a16:creationId xmlns:a16="http://schemas.microsoft.com/office/drawing/2014/main" id="{86B46492-1B80-2623-2807-E3F354549260}"/>
              </a:ext>
            </a:extLst>
          </p:cNvPr>
          <p:cNvSpPr>
            <a:spLocks noGrp="1"/>
          </p:cNvSpPr>
          <p:nvPr>
            <p:ph type="body" sz="quarter" idx="13"/>
          </p:nvPr>
        </p:nvSpPr>
        <p:spPr/>
        <p:txBody>
          <a:bodyPr/>
          <a:lstStyle/>
          <a:p>
            <a:endParaRPr lang="en-FI"/>
          </a:p>
        </p:txBody>
      </p:sp>
    </p:spTree>
    <p:extLst>
      <p:ext uri="{BB962C8B-B14F-4D97-AF65-F5344CB8AC3E}">
        <p14:creationId xmlns:p14="http://schemas.microsoft.com/office/powerpoint/2010/main" val="830016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43177F4-4FA8-CFF2-8546-67D606F85D9C}"/>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Art. 1  Definitions - terminology</a:t>
            </a:r>
            <a:endParaRPr lang="en-GB" sz="2400" spc="-50"/>
          </a:p>
        </p:txBody>
      </p:sp>
      <p:sp>
        <p:nvSpPr>
          <p:cNvPr id="5" name="Text Placeholder 4">
            <a:extLst>
              <a:ext uri="{FF2B5EF4-FFF2-40B4-BE49-F238E27FC236}">
                <a16:creationId xmlns:a16="http://schemas.microsoft.com/office/drawing/2014/main" id="{C48AA9D4-C301-6114-42E8-55FE473AC3EF}"/>
              </a:ext>
            </a:extLst>
          </p:cNvPr>
          <p:cNvSpPr>
            <a:spLocks noGrp="1"/>
          </p:cNvSpPr>
          <p:nvPr>
            <p:ph type="body" sz="quarter" idx="25"/>
          </p:nvPr>
        </p:nvSpPr>
        <p:spPr/>
        <p:txBody>
          <a:bodyPr>
            <a:normAutofit/>
          </a:bodyPr>
          <a:lstStyle/>
          <a:p>
            <a:pPr marL="0" indent="0">
              <a:buNone/>
            </a:pPr>
            <a:r>
              <a:rPr lang="en-GB" sz="1700"/>
              <a:t>Whenever the role of “</a:t>
            </a:r>
            <a:r>
              <a:rPr lang="en-GB" sz="1700" b="1"/>
              <a:t>commissioner</a:t>
            </a:r>
            <a:r>
              <a:rPr lang="en-GB" sz="1700"/>
              <a:t>” is referenced, it also applies to the role of “</a:t>
            </a:r>
            <a:r>
              <a:rPr lang="en-GB" sz="1700" b="1"/>
              <a:t>technical delegate</a:t>
            </a:r>
            <a:r>
              <a:rPr lang="en-GB" sz="1700"/>
              <a:t>”.</a:t>
            </a:r>
          </a:p>
          <a:p>
            <a:pPr marL="0" indent="0">
              <a:buNone/>
            </a:pPr>
            <a:endParaRPr lang="en-GB" sz="1700"/>
          </a:p>
          <a:p>
            <a:pPr marL="0" indent="0">
              <a:buNone/>
            </a:pPr>
            <a:r>
              <a:rPr lang="en-GB" sz="1700"/>
              <a:t>The clarification ensures terminological consistency across competitions where different governance structures are applied.</a:t>
            </a:r>
          </a:p>
          <a:p>
            <a:pPr marL="0" indent="0">
              <a:buNone/>
            </a:pPr>
            <a:endParaRPr lang="en-FI" sz="1700"/>
          </a:p>
        </p:txBody>
      </p:sp>
      <p:sp>
        <p:nvSpPr>
          <p:cNvPr id="2" name="Text Placeholder 1">
            <a:extLst>
              <a:ext uri="{FF2B5EF4-FFF2-40B4-BE49-F238E27FC236}">
                <a16:creationId xmlns:a16="http://schemas.microsoft.com/office/drawing/2014/main" id="{9F8B683B-687F-453F-0768-B5345B03EDFF}"/>
              </a:ext>
            </a:extLst>
          </p:cNvPr>
          <p:cNvSpPr>
            <a:spLocks noGrp="1"/>
          </p:cNvSpPr>
          <p:nvPr>
            <p:ph type="body" sz="quarter" idx="10"/>
          </p:nvPr>
        </p:nvSpPr>
        <p:spPr/>
        <p:txBody>
          <a:bodyPr>
            <a:normAutofit fontScale="92500" lnSpcReduction="10000"/>
          </a:bodyPr>
          <a:lstStyle/>
          <a:p>
            <a:endParaRPr lang="en-FI"/>
          </a:p>
        </p:txBody>
      </p:sp>
    </p:spTree>
    <p:extLst>
      <p:ext uri="{BB962C8B-B14F-4D97-AF65-F5344CB8AC3E}">
        <p14:creationId xmlns:p14="http://schemas.microsoft.com/office/powerpoint/2010/main" val="3406295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B175CD74-0DD2-140A-E281-EF62A409DC44}"/>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a:t>Art. 2  Court – Lines (1)</a:t>
            </a:r>
            <a:endParaRPr lang="en-GB" sz="2000" spc="-50"/>
          </a:p>
        </p:txBody>
      </p:sp>
      <p:sp>
        <p:nvSpPr>
          <p:cNvPr id="3" name="Text Placeholder 2">
            <a:extLst>
              <a:ext uri="{FF2B5EF4-FFF2-40B4-BE49-F238E27FC236}">
                <a16:creationId xmlns:a16="http://schemas.microsoft.com/office/drawing/2014/main" id="{5D5C687E-3CAF-0B84-E1CA-0BACF8D86D75}"/>
              </a:ext>
            </a:extLst>
          </p:cNvPr>
          <p:cNvSpPr>
            <a:spLocks noGrp="1"/>
          </p:cNvSpPr>
          <p:nvPr>
            <p:ph type="body" sz="quarter" idx="25"/>
          </p:nvPr>
        </p:nvSpPr>
        <p:spPr>
          <a:xfrm>
            <a:off x="323525" y="1635646"/>
            <a:ext cx="4248475" cy="3168352"/>
          </a:xfrm>
        </p:spPr>
        <p:txBody>
          <a:bodyPr>
            <a:noAutofit/>
          </a:bodyPr>
          <a:lstStyle/>
          <a:p>
            <a:pPr marL="0" indent="0">
              <a:buNone/>
            </a:pPr>
            <a:r>
              <a:rPr lang="en-FI"/>
              <a:t>Increased flexibility in line colours enables integration of event branding and commercial design elements, while maintaining essential visibility and fairness standards. </a:t>
            </a:r>
          </a:p>
          <a:p>
            <a:pPr marL="0" indent="0">
              <a:buNone/>
            </a:pPr>
            <a:endParaRPr lang="en-FI"/>
          </a:p>
          <a:p>
            <a:pPr marL="0" indent="0">
              <a:buNone/>
            </a:pPr>
            <a:r>
              <a:rPr lang="en-GB"/>
              <a:t>All lines shall be of a solid colour, 5 cm in width, clearly visible and in high contrast with the colour(s) of the playing court and the further boundary lane.</a:t>
            </a:r>
          </a:p>
          <a:p>
            <a:pPr marL="0" indent="0">
              <a:buNone/>
            </a:pPr>
            <a:r>
              <a:rPr lang="en-GB"/>
              <a:t>The colours of the boundary lines and the court markings, or the court markings themselves, may differ, however, the following principle must apply:</a:t>
            </a:r>
          </a:p>
          <a:p>
            <a:pPr marL="0" indent="0">
              <a:buNone/>
            </a:pPr>
            <a:endParaRPr lang="en-FI"/>
          </a:p>
        </p:txBody>
      </p:sp>
      <p:sp>
        <p:nvSpPr>
          <p:cNvPr id="2" name="Text Placeholder 1">
            <a:extLst>
              <a:ext uri="{FF2B5EF4-FFF2-40B4-BE49-F238E27FC236}">
                <a16:creationId xmlns:a16="http://schemas.microsoft.com/office/drawing/2014/main" id="{CF31FD49-E53C-5509-1E51-3C32215844C2}"/>
              </a:ext>
            </a:extLst>
          </p:cNvPr>
          <p:cNvSpPr>
            <a:spLocks noGrp="1"/>
          </p:cNvSpPr>
          <p:nvPr>
            <p:ph type="body" sz="quarter" idx="10"/>
          </p:nvPr>
        </p:nvSpPr>
        <p:spPr/>
        <p:txBody>
          <a:bodyPr>
            <a:normAutofit fontScale="92500" lnSpcReduction="10000"/>
          </a:bodyPr>
          <a:lstStyle/>
          <a:p>
            <a:endParaRPr lang="en-FI"/>
          </a:p>
        </p:txBody>
      </p:sp>
      <p:grpSp>
        <p:nvGrpSpPr>
          <p:cNvPr id="119" name="Group 118">
            <a:extLst>
              <a:ext uri="{FF2B5EF4-FFF2-40B4-BE49-F238E27FC236}">
                <a16:creationId xmlns:a16="http://schemas.microsoft.com/office/drawing/2014/main" id="{6A390C27-5D89-1C3B-4E61-D2A88FE52A6B}"/>
              </a:ext>
            </a:extLst>
          </p:cNvPr>
          <p:cNvGrpSpPr/>
          <p:nvPr/>
        </p:nvGrpSpPr>
        <p:grpSpPr>
          <a:xfrm rot="20868324">
            <a:off x="5089275" y="2147636"/>
            <a:ext cx="3561594" cy="1986324"/>
            <a:chOff x="5359122" y="2226659"/>
            <a:chExt cx="3561594" cy="1986324"/>
          </a:xfrm>
        </p:grpSpPr>
        <p:grpSp>
          <p:nvGrpSpPr>
            <p:cNvPr id="117" name="Group 116">
              <a:extLst>
                <a:ext uri="{FF2B5EF4-FFF2-40B4-BE49-F238E27FC236}">
                  <a16:creationId xmlns:a16="http://schemas.microsoft.com/office/drawing/2014/main" id="{984F803A-8D6A-5048-F5B6-CA73CB38F178}"/>
                </a:ext>
              </a:extLst>
            </p:cNvPr>
            <p:cNvGrpSpPr/>
            <p:nvPr/>
          </p:nvGrpSpPr>
          <p:grpSpPr>
            <a:xfrm>
              <a:off x="5359122" y="2226659"/>
              <a:ext cx="3561594" cy="1986324"/>
              <a:chOff x="716475" y="1138238"/>
              <a:chExt cx="10095005" cy="5630050"/>
            </a:xfrm>
          </p:grpSpPr>
          <p:sp>
            <p:nvSpPr>
              <p:cNvPr id="84" name="Rectangle 83">
                <a:extLst>
                  <a:ext uri="{FF2B5EF4-FFF2-40B4-BE49-F238E27FC236}">
                    <a16:creationId xmlns:a16="http://schemas.microsoft.com/office/drawing/2014/main" id="{69E44778-DEF4-B650-D1D8-D75165868C55}"/>
                  </a:ext>
                </a:extLst>
              </p:cNvPr>
              <p:cNvSpPr/>
              <p:nvPr/>
            </p:nvSpPr>
            <p:spPr>
              <a:xfrm rot="10800000">
                <a:off x="716475" y="1262831"/>
                <a:ext cx="10092788" cy="5407378"/>
              </a:xfrm>
              <a:prstGeom prst="rect">
                <a:avLst/>
              </a:prstGeom>
              <a:solidFill>
                <a:srgbClr val="E6CE98">
                  <a:alpha val="54000"/>
                </a:srgbClr>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5" name="Rectangle 84">
                <a:extLst>
                  <a:ext uri="{FF2B5EF4-FFF2-40B4-BE49-F238E27FC236}">
                    <a16:creationId xmlns:a16="http://schemas.microsoft.com/office/drawing/2014/main" id="{1C28608A-F2B4-4D18-9B3C-82E8A0F759F2}"/>
                  </a:ext>
                </a:extLst>
              </p:cNvPr>
              <p:cNvSpPr/>
              <p:nvPr/>
            </p:nvSpPr>
            <p:spPr>
              <a:xfrm rot="10800000">
                <a:off x="716499" y="1261710"/>
                <a:ext cx="10092788" cy="5407378"/>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cxnSp>
            <p:nvCxnSpPr>
              <p:cNvPr id="86" name="Straight Connector 85">
                <a:extLst>
                  <a:ext uri="{FF2B5EF4-FFF2-40B4-BE49-F238E27FC236}">
                    <a16:creationId xmlns:a16="http://schemas.microsoft.com/office/drawing/2014/main" id="{AA156D7A-EB5E-AE43-8C01-817840D25BC3}"/>
                  </a:ext>
                </a:extLst>
              </p:cNvPr>
              <p:cNvCxnSpPr>
                <a:cxnSpLocks/>
              </p:cNvCxnSpPr>
              <p:nvPr/>
            </p:nvCxnSpPr>
            <p:spPr>
              <a:xfrm rot="10800000">
                <a:off x="5761038" y="1138238"/>
                <a:ext cx="0" cy="563005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BE3A6E59-E125-6549-5794-B0F1D3A32F8C}"/>
                  </a:ext>
                </a:extLst>
              </p:cNvPr>
              <p:cNvGrpSpPr/>
              <p:nvPr/>
            </p:nvGrpSpPr>
            <p:grpSpPr>
              <a:xfrm rot="10800000">
                <a:off x="716499" y="1528137"/>
                <a:ext cx="10094981" cy="4865359"/>
                <a:chOff x="709008" y="986792"/>
                <a:chExt cx="10094981" cy="4865359"/>
              </a:xfrm>
            </p:grpSpPr>
            <p:sp>
              <p:nvSpPr>
                <p:cNvPr id="88" name="Oval 58">
                  <a:extLst>
                    <a:ext uri="{FF2B5EF4-FFF2-40B4-BE49-F238E27FC236}">
                      <a16:creationId xmlns:a16="http://schemas.microsoft.com/office/drawing/2014/main" id="{C4AD259E-1BCE-6005-5BF3-6E54E915E9F5}"/>
                    </a:ext>
                  </a:extLst>
                </p:cNvPr>
                <p:cNvSpPr>
                  <a:spLocks/>
                </p:cNvSpPr>
                <p:nvPr/>
              </p:nvSpPr>
              <p:spPr>
                <a:xfrm>
                  <a:off x="709008" y="986792"/>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9" name="Oval 58">
                  <a:extLst>
                    <a:ext uri="{FF2B5EF4-FFF2-40B4-BE49-F238E27FC236}">
                      <a16:creationId xmlns:a16="http://schemas.microsoft.com/office/drawing/2014/main" id="{C5B193F4-7F32-63F3-D328-0942C6DA6C8E}"/>
                    </a:ext>
                  </a:extLst>
                </p:cNvPr>
                <p:cNvSpPr>
                  <a:spLocks/>
                </p:cNvSpPr>
                <p:nvPr/>
              </p:nvSpPr>
              <p:spPr>
                <a:xfrm flipH="1">
                  <a:off x="7813803" y="995049"/>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90" name="Group 89">
                <a:extLst>
                  <a:ext uri="{FF2B5EF4-FFF2-40B4-BE49-F238E27FC236}">
                    <a16:creationId xmlns:a16="http://schemas.microsoft.com/office/drawing/2014/main" id="{804D45EC-DD07-88A8-1218-0C0C0798E27B}"/>
                  </a:ext>
                </a:extLst>
              </p:cNvPr>
              <p:cNvGrpSpPr/>
              <p:nvPr/>
            </p:nvGrpSpPr>
            <p:grpSpPr>
              <a:xfrm rot="10800000" flipH="1">
                <a:off x="718510" y="3032109"/>
                <a:ext cx="2087231" cy="1849795"/>
                <a:chOff x="714376" y="2497924"/>
                <a:chExt cx="2087231" cy="1849795"/>
              </a:xfrm>
            </p:grpSpPr>
            <p:sp>
              <p:nvSpPr>
                <p:cNvPr id="91" name="Rectangle 90">
                  <a:extLst>
                    <a:ext uri="{FF2B5EF4-FFF2-40B4-BE49-F238E27FC236}">
                      <a16:creationId xmlns:a16="http://schemas.microsoft.com/office/drawing/2014/main" id="{3EBE75D3-C271-6BDB-64BA-36670A8417E7}"/>
                    </a:ext>
                  </a:extLst>
                </p:cNvPr>
                <p:cNvSpPr/>
                <p:nvPr/>
              </p:nvSpPr>
              <p:spPr>
                <a:xfrm>
                  <a:off x="714376" y="2546819"/>
                  <a:ext cx="2087231" cy="174600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2" name="Rectangle 91">
                  <a:extLst>
                    <a:ext uri="{FF2B5EF4-FFF2-40B4-BE49-F238E27FC236}">
                      <a16:creationId xmlns:a16="http://schemas.microsoft.com/office/drawing/2014/main" id="{00DCDC14-FE46-D222-845B-C3B8463C4EBC}"/>
                    </a:ext>
                  </a:extLst>
                </p:cNvPr>
                <p:cNvSpPr/>
                <p:nvPr/>
              </p:nvSpPr>
              <p:spPr>
                <a:xfrm flipV="1">
                  <a:off x="1673225" y="2501099"/>
                  <a:ext cx="1524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3" name="Rectangle 92">
                  <a:extLst>
                    <a:ext uri="{FF2B5EF4-FFF2-40B4-BE49-F238E27FC236}">
                      <a16:creationId xmlns:a16="http://schemas.microsoft.com/office/drawing/2014/main" id="{C3AB99DF-3475-D659-1033-E94D252D26F8}"/>
                    </a:ext>
                  </a:extLst>
                </p:cNvPr>
                <p:cNvSpPr/>
                <p:nvPr/>
              </p:nvSpPr>
              <p:spPr>
                <a:xfrm flipV="1">
                  <a:off x="1673225" y="4302000"/>
                  <a:ext cx="1524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4" name="Rectangle 93">
                  <a:extLst>
                    <a:ext uri="{FF2B5EF4-FFF2-40B4-BE49-F238E27FC236}">
                      <a16:creationId xmlns:a16="http://schemas.microsoft.com/office/drawing/2014/main" id="{9DD8D4FD-D049-56C0-A258-23AF11547764}"/>
                    </a:ext>
                  </a:extLst>
                </p:cNvPr>
                <p:cNvSpPr/>
                <p:nvPr/>
              </p:nvSpPr>
              <p:spPr>
                <a:xfrm flipV="1">
                  <a:off x="1352550" y="2497924"/>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5" name="Rectangle 94">
                  <a:extLst>
                    <a:ext uri="{FF2B5EF4-FFF2-40B4-BE49-F238E27FC236}">
                      <a16:creationId xmlns:a16="http://schemas.microsoft.com/office/drawing/2014/main" id="{9C569DBE-2DA1-D644-133D-CC86398576A1}"/>
                    </a:ext>
                  </a:extLst>
                </p:cNvPr>
                <p:cNvSpPr/>
                <p:nvPr/>
              </p:nvSpPr>
              <p:spPr>
                <a:xfrm flipV="1">
                  <a:off x="1352550"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6" name="Rectangle 95">
                  <a:extLst>
                    <a:ext uri="{FF2B5EF4-FFF2-40B4-BE49-F238E27FC236}">
                      <a16:creationId xmlns:a16="http://schemas.microsoft.com/office/drawing/2014/main" id="{8C8EB6E8-A797-E6A6-93E8-4D5211EC32C0}"/>
                    </a:ext>
                  </a:extLst>
                </p:cNvPr>
                <p:cNvSpPr/>
                <p:nvPr/>
              </p:nvSpPr>
              <p:spPr>
                <a:xfrm flipV="1">
                  <a:off x="2127250" y="24984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7" name="Rectangle 96">
                  <a:extLst>
                    <a:ext uri="{FF2B5EF4-FFF2-40B4-BE49-F238E27FC236}">
                      <a16:creationId xmlns:a16="http://schemas.microsoft.com/office/drawing/2014/main" id="{22897B1F-96DD-B55A-BD13-28275D5043BC}"/>
                    </a:ext>
                  </a:extLst>
                </p:cNvPr>
                <p:cNvSpPr/>
                <p:nvPr/>
              </p:nvSpPr>
              <p:spPr>
                <a:xfrm flipV="1">
                  <a:off x="2127250"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8" name="Rectangle 97">
                  <a:extLst>
                    <a:ext uri="{FF2B5EF4-FFF2-40B4-BE49-F238E27FC236}">
                      <a16:creationId xmlns:a16="http://schemas.microsoft.com/office/drawing/2014/main" id="{B529BAE1-AA59-0116-DED1-2DCC43C3FD06}"/>
                    </a:ext>
                  </a:extLst>
                </p:cNvPr>
                <p:cNvSpPr/>
                <p:nvPr/>
              </p:nvSpPr>
              <p:spPr>
                <a:xfrm flipV="1">
                  <a:off x="2447925" y="24984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9" name="Rectangle 98">
                  <a:extLst>
                    <a:ext uri="{FF2B5EF4-FFF2-40B4-BE49-F238E27FC236}">
                      <a16:creationId xmlns:a16="http://schemas.microsoft.com/office/drawing/2014/main" id="{91A3722D-C748-90F3-0C39-AF7DC0572587}"/>
                    </a:ext>
                  </a:extLst>
                </p:cNvPr>
                <p:cNvSpPr/>
                <p:nvPr/>
              </p:nvSpPr>
              <p:spPr>
                <a:xfrm flipV="1">
                  <a:off x="2447925"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100" name="Group 99">
                <a:extLst>
                  <a:ext uri="{FF2B5EF4-FFF2-40B4-BE49-F238E27FC236}">
                    <a16:creationId xmlns:a16="http://schemas.microsoft.com/office/drawing/2014/main" id="{4F99554C-B5EB-A855-E86D-255E889C8DD9}"/>
                  </a:ext>
                </a:extLst>
              </p:cNvPr>
              <p:cNvGrpSpPr/>
              <p:nvPr/>
            </p:nvGrpSpPr>
            <p:grpSpPr>
              <a:xfrm rot="10800000">
                <a:off x="8722056" y="3032744"/>
                <a:ext cx="2087231" cy="1849795"/>
                <a:chOff x="711201" y="2497924"/>
                <a:chExt cx="2087231" cy="1849795"/>
              </a:xfrm>
            </p:grpSpPr>
            <p:sp>
              <p:nvSpPr>
                <p:cNvPr id="101" name="Rectangle 100">
                  <a:extLst>
                    <a:ext uri="{FF2B5EF4-FFF2-40B4-BE49-F238E27FC236}">
                      <a16:creationId xmlns:a16="http://schemas.microsoft.com/office/drawing/2014/main" id="{8B16FE60-AF51-5115-5481-E0D99262D844}"/>
                    </a:ext>
                  </a:extLst>
                </p:cNvPr>
                <p:cNvSpPr/>
                <p:nvPr/>
              </p:nvSpPr>
              <p:spPr>
                <a:xfrm>
                  <a:off x="711201" y="2546819"/>
                  <a:ext cx="2087231" cy="174600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2" name="Rectangle 101">
                  <a:extLst>
                    <a:ext uri="{FF2B5EF4-FFF2-40B4-BE49-F238E27FC236}">
                      <a16:creationId xmlns:a16="http://schemas.microsoft.com/office/drawing/2014/main" id="{F6B0782A-013A-38BA-9D36-64E8D0B48A92}"/>
                    </a:ext>
                  </a:extLst>
                </p:cNvPr>
                <p:cNvSpPr/>
                <p:nvPr/>
              </p:nvSpPr>
              <p:spPr>
                <a:xfrm flipV="1">
                  <a:off x="1673225" y="2501099"/>
                  <a:ext cx="1524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3" name="Rectangle 102">
                  <a:extLst>
                    <a:ext uri="{FF2B5EF4-FFF2-40B4-BE49-F238E27FC236}">
                      <a16:creationId xmlns:a16="http://schemas.microsoft.com/office/drawing/2014/main" id="{59191F35-9CA5-0F0A-212D-797FE650C60B}"/>
                    </a:ext>
                  </a:extLst>
                </p:cNvPr>
                <p:cNvSpPr/>
                <p:nvPr/>
              </p:nvSpPr>
              <p:spPr>
                <a:xfrm flipV="1">
                  <a:off x="1673225" y="4302000"/>
                  <a:ext cx="1524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4" name="Rectangle 103">
                  <a:extLst>
                    <a:ext uri="{FF2B5EF4-FFF2-40B4-BE49-F238E27FC236}">
                      <a16:creationId xmlns:a16="http://schemas.microsoft.com/office/drawing/2014/main" id="{CB18DE1E-5B0B-BF0B-B2AA-F6841321168D}"/>
                    </a:ext>
                  </a:extLst>
                </p:cNvPr>
                <p:cNvSpPr/>
                <p:nvPr/>
              </p:nvSpPr>
              <p:spPr>
                <a:xfrm flipV="1">
                  <a:off x="1352550" y="2497924"/>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5" name="Rectangle 104">
                  <a:extLst>
                    <a:ext uri="{FF2B5EF4-FFF2-40B4-BE49-F238E27FC236}">
                      <a16:creationId xmlns:a16="http://schemas.microsoft.com/office/drawing/2014/main" id="{675A8EAC-8528-7214-EEEF-80B2206242A4}"/>
                    </a:ext>
                  </a:extLst>
                </p:cNvPr>
                <p:cNvSpPr/>
                <p:nvPr/>
              </p:nvSpPr>
              <p:spPr>
                <a:xfrm flipV="1">
                  <a:off x="1352550"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6" name="Rectangle 105">
                  <a:extLst>
                    <a:ext uri="{FF2B5EF4-FFF2-40B4-BE49-F238E27FC236}">
                      <a16:creationId xmlns:a16="http://schemas.microsoft.com/office/drawing/2014/main" id="{BE1B5615-F4F9-F258-92B1-184CC177A1E6}"/>
                    </a:ext>
                  </a:extLst>
                </p:cNvPr>
                <p:cNvSpPr/>
                <p:nvPr/>
              </p:nvSpPr>
              <p:spPr>
                <a:xfrm flipV="1">
                  <a:off x="2127250" y="24984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7" name="Rectangle 106">
                  <a:extLst>
                    <a:ext uri="{FF2B5EF4-FFF2-40B4-BE49-F238E27FC236}">
                      <a16:creationId xmlns:a16="http://schemas.microsoft.com/office/drawing/2014/main" id="{0BBD47A2-0F14-DB9E-B652-768A38F38A8C}"/>
                    </a:ext>
                  </a:extLst>
                </p:cNvPr>
                <p:cNvSpPr/>
                <p:nvPr/>
              </p:nvSpPr>
              <p:spPr>
                <a:xfrm flipV="1">
                  <a:off x="2127250"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8" name="Rectangle 107">
                  <a:extLst>
                    <a:ext uri="{FF2B5EF4-FFF2-40B4-BE49-F238E27FC236}">
                      <a16:creationId xmlns:a16="http://schemas.microsoft.com/office/drawing/2014/main" id="{971E23ED-49BF-31E6-5D0D-E529EEEEA08D}"/>
                    </a:ext>
                  </a:extLst>
                </p:cNvPr>
                <p:cNvSpPr/>
                <p:nvPr/>
              </p:nvSpPr>
              <p:spPr>
                <a:xfrm flipV="1">
                  <a:off x="2447925" y="24984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9" name="Rectangle 108">
                  <a:extLst>
                    <a:ext uri="{FF2B5EF4-FFF2-40B4-BE49-F238E27FC236}">
                      <a16:creationId xmlns:a16="http://schemas.microsoft.com/office/drawing/2014/main" id="{8F2E7B86-C9E1-2965-5259-825E36A2F9D9}"/>
                    </a:ext>
                  </a:extLst>
                </p:cNvPr>
                <p:cNvSpPr/>
                <p:nvPr/>
              </p:nvSpPr>
              <p:spPr>
                <a:xfrm flipV="1">
                  <a:off x="2447925" y="4302000"/>
                  <a:ext cx="25200" cy="4571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cxnSp>
            <p:nvCxnSpPr>
              <p:cNvPr id="110" name="Straight Connector 109">
                <a:extLst>
                  <a:ext uri="{FF2B5EF4-FFF2-40B4-BE49-F238E27FC236}">
                    <a16:creationId xmlns:a16="http://schemas.microsoft.com/office/drawing/2014/main" id="{1F00CCEC-3C9E-F4BB-86D9-A7D852D1BB9D}"/>
                  </a:ext>
                </a:extLst>
              </p:cNvPr>
              <p:cNvCxnSpPr/>
              <p:nvPr/>
            </p:nvCxnSpPr>
            <p:spPr>
              <a:xfrm rot="10800000">
                <a:off x="8723288" y="3074688"/>
                <a:ext cx="0" cy="176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ACA188C-3109-521A-56A7-4D0EE61BCB02}"/>
                  </a:ext>
                </a:extLst>
              </p:cNvPr>
              <p:cNvCxnSpPr/>
              <p:nvPr/>
            </p:nvCxnSpPr>
            <p:spPr>
              <a:xfrm rot="10800000">
                <a:off x="2802386" y="3074688"/>
                <a:ext cx="0" cy="176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Arc 111">
                <a:extLst>
                  <a:ext uri="{FF2B5EF4-FFF2-40B4-BE49-F238E27FC236}">
                    <a16:creationId xmlns:a16="http://schemas.microsoft.com/office/drawing/2014/main" id="{EC9AEDA9-900E-0141-84CC-E53E31B35377}"/>
                  </a:ext>
                </a:extLst>
              </p:cNvPr>
              <p:cNvSpPr>
                <a:spLocks noChangeAspect="1"/>
              </p:cNvSpPr>
              <p:nvPr/>
            </p:nvSpPr>
            <p:spPr>
              <a:xfrm rot="16200000">
                <a:off x="8073942" y="3327201"/>
                <a:ext cx="1267200" cy="1267200"/>
              </a:xfrm>
              <a:prstGeom prst="arc">
                <a:avLst>
                  <a:gd name="adj1" fmla="val 10731675"/>
                  <a:gd name="adj2" fmla="val 73101"/>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113" name="Arc 112">
                <a:extLst>
                  <a:ext uri="{FF2B5EF4-FFF2-40B4-BE49-F238E27FC236}">
                    <a16:creationId xmlns:a16="http://schemas.microsoft.com/office/drawing/2014/main" id="{E076E1BD-A104-C20B-FBE9-A7DB766A3638}"/>
                  </a:ext>
                </a:extLst>
              </p:cNvPr>
              <p:cNvSpPr>
                <a:spLocks noChangeAspect="1"/>
              </p:cNvSpPr>
              <p:nvPr/>
            </p:nvSpPr>
            <p:spPr>
              <a:xfrm rot="5400000" flipH="1">
                <a:off x="2181663" y="3327200"/>
                <a:ext cx="1267200" cy="1267200"/>
              </a:xfrm>
              <a:prstGeom prst="arc">
                <a:avLst>
                  <a:gd name="adj1" fmla="val 10730753"/>
                  <a:gd name="adj2" fmla="val 73101"/>
                </a:avLst>
              </a:prstGeom>
              <a:ln w="95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114" name="Oval 58">
                <a:extLst>
                  <a:ext uri="{FF2B5EF4-FFF2-40B4-BE49-F238E27FC236}">
                    <a16:creationId xmlns:a16="http://schemas.microsoft.com/office/drawing/2014/main" id="{DB4E494D-7DA4-E884-EE31-CC1F2E222EB0}"/>
                  </a:ext>
                </a:extLst>
              </p:cNvPr>
              <p:cNvSpPr>
                <a:spLocks/>
              </p:cNvSpPr>
              <p:nvPr/>
            </p:nvSpPr>
            <p:spPr>
              <a:xfrm rot="10800000">
                <a:off x="981354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5" name="Oval 58">
                <a:extLst>
                  <a:ext uri="{FF2B5EF4-FFF2-40B4-BE49-F238E27FC236}">
                    <a16:creationId xmlns:a16="http://schemas.microsoft.com/office/drawing/2014/main" id="{5D7FDA24-EBFA-1DA9-78F6-198EB526414D}"/>
                  </a:ext>
                </a:extLst>
              </p:cNvPr>
              <p:cNvSpPr>
                <a:spLocks/>
              </p:cNvSpPr>
              <p:nvPr/>
            </p:nvSpPr>
            <p:spPr>
              <a:xfrm rot="10800000" flipH="1">
                <a:off x="112000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118" name="Oval 117">
              <a:extLst>
                <a:ext uri="{FF2B5EF4-FFF2-40B4-BE49-F238E27FC236}">
                  <a16:creationId xmlns:a16="http://schemas.microsoft.com/office/drawing/2014/main" id="{A2F24CB1-8C82-2C83-103B-D71DDF7EC808}"/>
                </a:ext>
              </a:extLst>
            </p:cNvPr>
            <p:cNvSpPr/>
            <p:nvPr/>
          </p:nvSpPr>
          <p:spPr>
            <a:xfrm>
              <a:off x="6915253" y="2998942"/>
              <a:ext cx="450000" cy="4500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grpSp>
    </p:spTree>
    <p:extLst>
      <p:ext uri="{BB962C8B-B14F-4D97-AF65-F5344CB8AC3E}">
        <p14:creationId xmlns:p14="http://schemas.microsoft.com/office/powerpoint/2010/main" val="285583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B8819-9453-A6A1-39CE-BBBC9ED06712}"/>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006A32-DC30-2918-2D55-E63F3D7885BA}"/>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a:t>Art. 2 Court – Lines (2)</a:t>
            </a:r>
            <a:endParaRPr lang="en-GB" sz="2000" spc="-50"/>
          </a:p>
        </p:txBody>
      </p:sp>
      <p:sp>
        <p:nvSpPr>
          <p:cNvPr id="3" name="Text Placeholder 2">
            <a:extLst>
              <a:ext uri="{FF2B5EF4-FFF2-40B4-BE49-F238E27FC236}">
                <a16:creationId xmlns:a16="http://schemas.microsoft.com/office/drawing/2014/main" id="{9E76F808-CB1F-AE1F-3DB8-7AEDDC1B3DC5}"/>
              </a:ext>
            </a:extLst>
          </p:cNvPr>
          <p:cNvSpPr>
            <a:spLocks noGrp="1"/>
          </p:cNvSpPr>
          <p:nvPr>
            <p:ph type="body" sz="quarter" idx="25"/>
          </p:nvPr>
        </p:nvSpPr>
        <p:spPr/>
        <p:txBody>
          <a:bodyPr>
            <a:noAutofit/>
          </a:bodyPr>
          <a:lstStyle/>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pc="-20" dirty="0">
                <a:latin typeface="Verdana" panose="020B0604030504040204" pitchFamily="34" charset="0"/>
                <a:ea typeface="Verdana" panose="020B0604030504040204" pitchFamily="34" charset="0"/>
                <a:cs typeface="Verdana" panose="020B0604030504040204" pitchFamily="34" charset="0"/>
              </a:rPr>
              <a:t>All boundary lines, including sidelines, end lines, throw-in lines and team bench area lines, must be of the same colour.</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pc="-20" dirty="0">
                <a:latin typeface="Verdana" panose="020B0604030504040204" pitchFamily="34" charset="0"/>
                <a:ea typeface="Verdana" panose="020B0604030504040204" pitchFamily="34" charset="0"/>
                <a:cs typeface="Verdana" panose="020B0604030504040204" pitchFamily="34" charset="0"/>
              </a:rPr>
              <a:t>The colour of each pair of court markings must match on both half-courts. These include:</a:t>
            </a:r>
          </a:p>
          <a:p>
            <a:pPr lvl="1"/>
            <a:r>
              <a:rPr lang="en-GB" dirty="0"/>
              <a:t>Restricted area, including free-throw rebound places</a:t>
            </a:r>
          </a:p>
          <a:p>
            <a:pPr lvl="1"/>
            <a:r>
              <a:rPr lang="en-GB" dirty="0"/>
              <a:t>Free throw semi-circles</a:t>
            </a:r>
          </a:p>
          <a:p>
            <a:pPr lvl="1"/>
            <a:r>
              <a:rPr lang="en-GB" dirty="0"/>
              <a:t>Free throw lines</a:t>
            </a:r>
          </a:p>
          <a:p>
            <a:pPr lvl="1"/>
            <a:r>
              <a:rPr lang="en-GB" dirty="0"/>
              <a:t>3-point lines</a:t>
            </a:r>
          </a:p>
          <a:p>
            <a:pPr lvl="1"/>
            <a:r>
              <a:rPr lang="en-GB" dirty="0"/>
              <a:t>No-charge semi-circles</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pc="-20" dirty="0">
                <a:latin typeface="Verdana" panose="020B0604030504040204" pitchFamily="34" charset="0"/>
                <a:ea typeface="Verdana" panose="020B0604030504040204" pitchFamily="34" charset="0"/>
                <a:cs typeface="Verdana" panose="020B0604030504040204" pitchFamily="34" charset="0"/>
              </a:rPr>
              <a:t>The centre line and the centre circle may be of a different colour than the boundary lines and other court markings. The centre line and the centre circle, between each other, may be of the same colour or of different colours </a:t>
            </a:r>
          </a:p>
          <a:p>
            <a:pPr marL="0" indent="0">
              <a:buNone/>
            </a:pPr>
            <a:endParaRPr lang="en-FI" dirty="0"/>
          </a:p>
        </p:txBody>
      </p:sp>
      <p:sp>
        <p:nvSpPr>
          <p:cNvPr id="2" name="Text Placeholder 1">
            <a:extLst>
              <a:ext uri="{FF2B5EF4-FFF2-40B4-BE49-F238E27FC236}">
                <a16:creationId xmlns:a16="http://schemas.microsoft.com/office/drawing/2014/main" id="{BD89EAD4-9BA9-9E4A-258F-7F872BDD9FDD}"/>
              </a:ext>
            </a:extLst>
          </p:cNvPr>
          <p:cNvSpPr>
            <a:spLocks noGrp="1"/>
          </p:cNvSpPr>
          <p:nvPr>
            <p:ph type="body" sz="quarter" idx="10"/>
          </p:nvPr>
        </p:nvSpPr>
        <p:spPr/>
        <p:txBody>
          <a:bodyPr>
            <a:normAutofit fontScale="92500" lnSpcReduction="10000"/>
          </a:bodyPr>
          <a:lstStyle/>
          <a:p>
            <a:endParaRPr lang="en-FI"/>
          </a:p>
        </p:txBody>
      </p:sp>
    </p:spTree>
    <p:extLst>
      <p:ext uri="{BB962C8B-B14F-4D97-AF65-F5344CB8AC3E}">
        <p14:creationId xmlns:p14="http://schemas.microsoft.com/office/powerpoint/2010/main" val="3703513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AFA1-FE9E-BC86-F995-013A36DB19AC}"/>
            </a:ext>
          </a:extLst>
        </p:cNvPr>
        <p:cNvGrpSpPr/>
        <p:nvPr/>
      </p:nvGrpSpPr>
      <p:grpSpPr>
        <a:xfrm>
          <a:off x="0" y="0"/>
          <a:ext cx="0" cy="0"/>
          <a:chOff x="0" y="0"/>
          <a:chExt cx="0" cy="0"/>
        </a:xfrm>
      </p:grpSpPr>
      <p:grpSp>
        <p:nvGrpSpPr>
          <p:cNvPr id="63" name="Group 62">
            <a:extLst>
              <a:ext uri="{FF2B5EF4-FFF2-40B4-BE49-F238E27FC236}">
                <a16:creationId xmlns:a16="http://schemas.microsoft.com/office/drawing/2014/main" id="{B0A6C03B-3144-9D6C-23FA-8F8D7BF0E016}"/>
              </a:ext>
            </a:extLst>
          </p:cNvPr>
          <p:cNvGrpSpPr/>
          <p:nvPr/>
        </p:nvGrpSpPr>
        <p:grpSpPr>
          <a:xfrm>
            <a:off x="4072984" y="1604320"/>
            <a:ext cx="4882235" cy="3127670"/>
            <a:chOff x="0" y="0"/>
            <a:chExt cx="11520490" cy="7380288"/>
          </a:xfrm>
        </p:grpSpPr>
        <p:grpSp>
          <p:nvGrpSpPr>
            <p:cNvPr id="64" name="Group 63">
              <a:extLst>
                <a:ext uri="{FF2B5EF4-FFF2-40B4-BE49-F238E27FC236}">
                  <a16:creationId xmlns:a16="http://schemas.microsoft.com/office/drawing/2014/main" id="{5ECA4C4D-E4B7-AB55-D0B9-8F1B43D1969B}"/>
                </a:ext>
              </a:extLst>
            </p:cNvPr>
            <p:cNvGrpSpPr/>
            <p:nvPr/>
          </p:nvGrpSpPr>
          <p:grpSpPr>
            <a:xfrm>
              <a:off x="0" y="0"/>
              <a:ext cx="11520490" cy="7380288"/>
              <a:chOff x="0" y="175"/>
              <a:chExt cx="11520488" cy="7380288"/>
            </a:xfrm>
          </p:grpSpPr>
          <p:sp>
            <p:nvSpPr>
              <p:cNvPr id="68" name="Rectangle 67">
                <a:extLst>
                  <a:ext uri="{FF2B5EF4-FFF2-40B4-BE49-F238E27FC236}">
                    <a16:creationId xmlns:a16="http://schemas.microsoft.com/office/drawing/2014/main" id="{D372CBB1-E454-3158-F319-745AF157FECD}"/>
                  </a:ext>
                </a:extLst>
              </p:cNvPr>
              <p:cNvSpPr/>
              <p:nvPr/>
            </p:nvSpPr>
            <p:spPr>
              <a:xfrm rot="10800000">
                <a:off x="0" y="175"/>
                <a:ext cx="11520488" cy="7380288"/>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9" name="Rectangle 68">
                <a:extLst>
                  <a:ext uri="{FF2B5EF4-FFF2-40B4-BE49-F238E27FC236}">
                    <a16:creationId xmlns:a16="http://schemas.microsoft.com/office/drawing/2014/main" id="{4470ADCA-41C5-A860-5755-A30787734167}"/>
                  </a:ext>
                </a:extLst>
              </p:cNvPr>
              <p:cNvSpPr/>
              <p:nvPr/>
            </p:nvSpPr>
            <p:spPr>
              <a:xfrm rot="10800000">
                <a:off x="716475" y="1262831"/>
                <a:ext cx="10092788" cy="5407378"/>
              </a:xfrm>
              <a:prstGeom prst="rect">
                <a:avLst/>
              </a:prstGeom>
              <a:solidFill>
                <a:srgbClr val="E6CE98"/>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0" name="Rectangle 69">
                <a:extLst>
                  <a:ext uri="{FF2B5EF4-FFF2-40B4-BE49-F238E27FC236}">
                    <a16:creationId xmlns:a16="http://schemas.microsoft.com/office/drawing/2014/main" id="{70200255-7096-3A15-C139-C9316B3A87D7}"/>
                  </a:ext>
                </a:extLst>
              </p:cNvPr>
              <p:cNvSpPr/>
              <p:nvPr/>
            </p:nvSpPr>
            <p:spPr>
              <a:xfrm rot="10800000">
                <a:off x="716499" y="1261710"/>
                <a:ext cx="10092788" cy="5407378"/>
              </a:xfrm>
              <a:prstGeom prst="rect">
                <a:avLst/>
              </a:pr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nvGrpSpPr>
              <p:cNvPr id="71" name="Group 70">
                <a:extLst>
                  <a:ext uri="{FF2B5EF4-FFF2-40B4-BE49-F238E27FC236}">
                    <a16:creationId xmlns:a16="http://schemas.microsoft.com/office/drawing/2014/main" id="{8878B360-AD15-A043-0847-0BAEE4FFB699}"/>
                  </a:ext>
                </a:extLst>
              </p:cNvPr>
              <p:cNvGrpSpPr/>
              <p:nvPr/>
            </p:nvGrpSpPr>
            <p:grpSpPr>
              <a:xfrm rot="10800000">
                <a:off x="716185" y="545162"/>
                <a:ext cx="10093078" cy="720000"/>
                <a:chOff x="711225" y="6115126"/>
                <a:chExt cx="10093078" cy="720000"/>
              </a:xfrm>
            </p:grpSpPr>
            <p:cxnSp>
              <p:nvCxnSpPr>
                <p:cNvPr id="106" name="Straight Connector 105">
                  <a:extLst>
                    <a:ext uri="{FF2B5EF4-FFF2-40B4-BE49-F238E27FC236}">
                      <a16:creationId xmlns:a16="http://schemas.microsoft.com/office/drawing/2014/main" id="{B1BB7403-5DAA-50BF-08B2-46CF0159CE93}"/>
                    </a:ext>
                  </a:extLst>
                </p:cNvPr>
                <p:cNvCxnSpPr>
                  <a:cxnSpLocks/>
                </p:cNvCxnSpPr>
                <p:nvPr/>
              </p:nvCxnSpPr>
              <p:spPr>
                <a:xfrm>
                  <a:off x="71122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F6D51BC-8B3E-B2F2-F222-82C4C38225D7}"/>
                    </a:ext>
                  </a:extLst>
                </p:cNvPr>
                <p:cNvCxnSpPr>
                  <a:cxnSpLocks/>
                </p:cNvCxnSpPr>
                <p:nvPr/>
              </p:nvCxnSpPr>
              <p:spPr>
                <a:xfrm>
                  <a:off x="394337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4B9F68F-3E6B-7331-E96D-9B4C0A18E32C}"/>
                    </a:ext>
                  </a:extLst>
                </p:cNvPr>
                <p:cNvCxnSpPr>
                  <a:cxnSpLocks/>
                </p:cNvCxnSpPr>
                <p:nvPr/>
              </p:nvCxnSpPr>
              <p:spPr>
                <a:xfrm>
                  <a:off x="7575851"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C2565E4D-3E2F-56F2-4F9A-6482196B9D6F}"/>
                    </a:ext>
                  </a:extLst>
                </p:cNvPr>
                <p:cNvCxnSpPr>
                  <a:cxnSpLocks/>
                </p:cNvCxnSpPr>
                <p:nvPr/>
              </p:nvCxnSpPr>
              <p:spPr>
                <a:xfrm>
                  <a:off x="10804303"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F1C6EB97-C029-AAA5-7CF7-447820C66964}"/>
                  </a:ext>
                </a:extLst>
              </p:cNvPr>
              <p:cNvGrpSpPr/>
              <p:nvPr/>
            </p:nvGrpSpPr>
            <p:grpSpPr>
              <a:xfrm rot="10800000">
                <a:off x="716499" y="1528137"/>
                <a:ext cx="10094981" cy="4865359"/>
                <a:chOff x="709008" y="986792"/>
                <a:chExt cx="10094981" cy="4865359"/>
              </a:xfrm>
            </p:grpSpPr>
            <p:sp>
              <p:nvSpPr>
                <p:cNvPr id="104" name="Oval 58">
                  <a:extLst>
                    <a:ext uri="{FF2B5EF4-FFF2-40B4-BE49-F238E27FC236}">
                      <a16:creationId xmlns:a16="http://schemas.microsoft.com/office/drawing/2014/main" id="{0AF80764-FCFB-F738-9939-61D4036E8B6C}"/>
                    </a:ext>
                  </a:extLst>
                </p:cNvPr>
                <p:cNvSpPr>
                  <a:spLocks/>
                </p:cNvSpPr>
                <p:nvPr/>
              </p:nvSpPr>
              <p:spPr>
                <a:xfrm>
                  <a:off x="709008" y="986792"/>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5" name="Oval 58">
                  <a:extLst>
                    <a:ext uri="{FF2B5EF4-FFF2-40B4-BE49-F238E27FC236}">
                      <a16:creationId xmlns:a16="http://schemas.microsoft.com/office/drawing/2014/main" id="{1254F4A6-0A6A-1289-285D-27C227C33E85}"/>
                    </a:ext>
                  </a:extLst>
                </p:cNvPr>
                <p:cNvSpPr>
                  <a:spLocks/>
                </p:cNvSpPr>
                <p:nvPr/>
              </p:nvSpPr>
              <p:spPr>
                <a:xfrm flipH="1">
                  <a:off x="7813803" y="995049"/>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3" name="Group 72">
                <a:extLst>
                  <a:ext uri="{FF2B5EF4-FFF2-40B4-BE49-F238E27FC236}">
                    <a16:creationId xmlns:a16="http://schemas.microsoft.com/office/drawing/2014/main" id="{6119887D-D552-63F5-4050-237FCD95B55E}"/>
                  </a:ext>
                </a:extLst>
              </p:cNvPr>
              <p:cNvGrpSpPr/>
              <p:nvPr/>
            </p:nvGrpSpPr>
            <p:grpSpPr>
              <a:xfrm rot="10800000" flipH="1">
                <a:off x="718510" y="3032109"/>
                <a:ext cx="2087231" cy="1849795"/>
                <a:chOff x="714376" y="2497924"/>
                <a:chExt cx="2087231" cy="1849795"/>
              </a:xfrm>
            </p:grpSpPr>
            <p:sp>
              <p:nvSpPr>
                <p:cNvPr id="95" name="Rectangle 94">
                  <a:extLst>
                    <a:ext uri="{FF2B5EF4-FFF2-40B4-BE49-F238E27FC236}">
                      <a16:creationId xmlns:a16="http://schemas.microsoft.com/office/drawing/2014/main" id="{D36DCF70-DC5A-B057-553C-B85274CCA443}"/>
                    </a:ext>
                  </a:extLst>
                </p:cNvPr>
                <p:cNvSpPr/>
                <p:nvPr/>
              </p:nvSpPr>
              <p:spPr>
                <a:xfrm>
                  <a:off x="714376"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6" name="Rectangle 95">
                  <a:extLst>
                    <a:ext uri="{FF2B5EF4-FFF2-40B4-BE49-F238E27FC236}">
                      <a16:creationId xmlns:a16="http://schemas.microsoft.com/office/drawing/2014/main" id="{26CFF56B-79EC-26A4-7FD2-118BD4B6CE69}"/>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7" name="Rectangle 96">
                  <a:extLst>
                    <a:ext uri="{FF2B5EF4-FFF2-40B4-BE49-F238E27FC236}">
                      <a16:creationId xmlns:a16="http://schemas.microsoft.com/office/drawing/2014/main" id="{F14C6B13-A9EC-991B-C00E-4CCED8258565}"/>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8" name="Rectangle 97">
                  <a:extLst>
                    <a:ext uri="{FF2B5EF4-FFF2-40B4-BE49-F238E27FC236}">
                      <a16:creationId xmlns:a16="http://schemas.microsoft.com/office/drawing/2014/main" id="{ED293AAD-07D0-8FBA-3040-C21DFA81C5DB}"/>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9" name="Rectangle 98">
                  <a:extLst>
                    <a:ext uri="{FF2B5EF4-FFF2-40B4-BE49-F238E27FC236}">
                      <a16:creationId xmlns:a16="http://schemas.microsoft.com/office/drawing/2014/main" id="{2FDAF294-912F-094F-7824-59A7D4D858D0}"/>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0" name="Rectangle 99">
                  <a:extLst>
                    <a:ext uri="{FF2B5EF4-FFF2-40B4-BE49-F238E27FC236}">
                      <a16:creationId xmlns:a16="http://schemas.microsoft.com/office/drawing/2014/main" id="{1F503D96-E99C-0A8B-313E-F957F1F98C4F}"/>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1" name="Rectangle 100">
                  <a:extLst>
                    <a:ext uri="{FF2B5EF4-FFF2-40B4-BE49-F238E27FC236}">
                      <a16:creationId xmlns:a16="http://schemas.microsoft.com/office/drawing/2014/main" id="{3218B009-BB1A-8453-24DC-D9ADD47F1DD0}"/>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2" name="Rectangle 101">
                  <a:extLst>
                    <a:ext uri="{FF2B5EF4-FFF2-40B4-BE49-F238E27FC236}">
                      <a16:creationId xmlns:a16="http://schemas.microsoft.com/office/drawing/2014/main" id="{FB05D8C8-ED55-EF1B-B851-81BBD0AA8352}"/>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3" name="Rectangle 102">
                  <a:extLst>
                    <a:ext uri="{FF2B5EF4-FFF2-40B4-BE49-F238E27FC236}">
                      <a16:creationId xmlns:a16="http://schemas.microsoft.com/office/drawing/2014/main" id="{E422D893-164B-9983-09BF-945ECBFC9A17}"/>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4" name="Group 73">
                <a:extLst>
                  <a:ext uri="{FF2B5EF4-FFF2-40B4-BE49-F238E27FC236}">
                    <a16:creationId xmlns:a16="http://schemas.microsoft.com/office/drawing/2014/main" id="{5A6C3447-C537-81B4-3396-9AD0116658BC}"/>
                  </a:ext>
                </a:extLst>
              </p:cNvPr>
              <p:cNvGrpSpPr/>
              <p:nvPr/>
            </p:nvGrpSpPr>
            <p:grpSpPr>
              <a:xfrm rot="10800000">
                <a:off x="8722056" y="3032744"/>
                <a:ext cx="2087231" cy="1849795"/>
                <a:chOff x="711201" y="2497924"/>
                <a:chExt cx="2087231" cy="1849795"/>
              </a:xfrm>
            </p:grpSpPr>
            <p:sp>
              <p:nvSpPr>
                <p:cNvPr id="86" name="Rectangle 85">
                  <a:extLst>
                    <a:ext uri="{FF2B5EF4-FFF2-40B4-BE49-F238E27FC236}">
                      <a16:creationId xmlns:a16="http://schemas.microsoft.com/office/drawing/2014/main" id="{C0193E98-7A3A-2A2B-C78D-A01B3C0313F7}"/>
                    </a:ext>
                  </a:extLst>
                </p:cNvPr>
                <p:cNvSpPr/>
                <p:nvPr/>
              </p:nvSpPr>
              <p:spPr>
                <a:xfrm>
                  <a:off x="711201"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7" name="Rectangle 86">
                  <a:extLst>
                    <a:ext uri="{FF2B5EF4-FFF2-40B4-BE49-F238E27FC236}">
                      <a16:creationId xmlns:a16="http://schemas.microsoft.com/office/drawing/2014/main" id="{3A43373F-1FA9-7D5E-43D8-798443079A64}"/>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8" name="Rectangle 87">
                  <a:extLst>
                    <a:ext uri="{FF2B5EF4-FFF2-40B4-BE49-F238E27FC236}">
                      <a16:creationId xmlns:a16="http://schemas.microsoft.com/office/drawing/2014/main" id="{3D36FC6C-0914-8AE5-88B1-57B05F802A6D}"/>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9" name="Rectangle 88">
                  <a:extLst>
                    <a:ext uri="{FF2B5EF4-FFF2-40B4-BE49-F238E27FC236}">
                      <a16:creationId xmlns:a16="http://schemas.microsoft.com/office/drawing/2014/main" id="{F6640C65-09BA-2562-44FC-129921FA4866}"/>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0" name="Rectangle 89">
                  <a:extLst>
                    <a:ext uri="{FF2B5EF4-FFF2-40B4-BE49-F238E27FC236}">
                      <a16:creationId xmlns:a16="http://schemas.microsoft.com/office/drawing/2014/main" id="{85007672-3049-79F1-686E-D9252BC5A2C1}"/>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1" name="Rectangle 90">
                  <a:extLst>
                    <a:ext uri="{FF2B5EF4-FFF2-40B4-BE49-F238E27FC236}">
                      <a16:creationId xmlns:a16="http://schemas.microsoft.com/office/drawing/2014/main" id="{6563BAB8-B035-F088-5FBD-5A66EA290207}"/>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2" name="Rectangle 91">
                  <a:extLst>
                    <a:ext uri="{FF2B5EF4-FFF2-40B4-BE49-F238E27FC236}">
                      <a16:creationId xmlns:a16="http://schemas.microsoft.com/office/drawing/2014/main" id="{6CABDEDF-6C8B-29C8-EC38-F1DA904157E6}"/>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3" name="Rectangle 92">
                  <a:extLst>
                    <a:ext uri="{FF2B5EF4-FFF2-40B4-BE49-F238E27FC236}">
                      <a16:creationId xmlns:a16="http://schemas.microsoft.com/office/drawing/2014/main" id="{A0F306E9-370E-9E8B-2C1F-BD43FCD5BF06}"/>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4" name="Rectangle 93">
                  <a:extLst>
                    <a:ext uri="{FF2B5EF4-FFF2-40B4-BE49-F238E27FC236}">
                      <a16:creationId xmlns:a16="http://schemas.microsoft.com/office/drawing/2014/main" id="{4CFE3049-5F5C-0528-27B1-8435B8B9EAAB}"/>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77" name="Arc 76">
                <a:extLst>
                  <a:ext uri="{FF2B5EF4-FFF2-40B4-BE49-F238E27FC236}">
                    <a16:creationId xmlns:a16="http://schemas.microsoft.com/office/drawing/2014/main" id="{1F055722-50C1-A606-287E-1B7D3D55F64A}"/>
                  </a:ext>
                </a:extLst>
              </p:cNvPr>
              <p:cNvSpPr>
                <a:spLocks noChangeAspect="1"/>
              </p:cNvSpPr>
              <p:nvPr/>
            </p:nvSpPr>
            <p:spPr>
              <a:xfrm rot="16200000">
                <a:off x="8073942" y="3327201"/>
                <a:ext cx="1267200" cy="1267200"/>
              </a:xfrm>
              <a:prstGeom prst="arc">
                <a:avLst>
                  <a:gd name="adj1" fmla="val 10731675"/>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8" name="Arc 77">
                <a:extLst>
                  <a:ext uri="{FF2B5EF4-FFF2-40B4-BE49-F238E27FC236}">
                    <a16:creationId xmlns:a16="http://schemas.microsoft.com/office/drawing/2014/main" id="{BA3AC588-31E7-DB97-6C36-0ED2FBF1D688}"/>
                  </a:ext>
                </a:extLst>
              </p:cNvPr>
              <p:cNvSpPr>
                <a:spLocks noChangeAspect="1"/>
              </p:cNvSpPr>
              <p:nvPr/>
            </p:nvSpPr>
            <p:spPr>
              <a:xfrm rot="5400000" flipH="1">
                <a:off x="2181663" y="3327200"/>
                <a:ext cx="1267200" cy="1267200"/>
              </a:xfrm>
              <a:prstGeom prst="arc">
                <a:avLst>
                  <a:gd name="adj1" fmla="val 10730753"/>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9" name="Oval 58">
                <a:extLst>
                  <a:ext uri="{FF2B5EF4-FFF2-40B4-BE49-F238E27FC236}">
                    <a16:creationId xmlns:a16="http://schemas.microsoft.com/office/drawing/2014/main" id="{4D8B7E1D-CA11-52D8-E2FD-7A37D717B313}"/>
                  </a:ext>
                </a:extLst>
              </p:cNvPr>
              <p:cNvSpPr>
                <a:spLocks/>
              </p:cNvSpPr>
              <p:nvPr/>
            </p:nvSpPr>
            <p:spPr>
              <a:xfrm rot="10800000">
                <a:off x="981354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0" name="Oval 58">
                <a:extLst>
                  <a:ext uri="{FF2B5EF4-FFF2-40B4-BE49-F238E27FC236}">
                    <a16:creationId xmlns:a16="http://schemas.microsoft.com/office/drawing/2014/main" id="{A6CB297D-091E-9569-3425-C3A5D5460503}"/>
                  </a:ext>
                </a:extLst>
              </p:cNvPr>
              <p:cNvSpPr>
                <a:spLocks/>
              </p:cNvSpPr>
              <p:nvPr/>
            </p:nvSpPr>
            <p:spPr>
              <a:xfrm rot="10800000" flipH="1">
                <a:off x="112000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1" name="TextBox 80">
                <a:extLst>
                  <a:ext uri="{FF2B5EF4-FFF2-40B4-BE49-F238E27FC236}">
                    <a16:creationId xmlns:a16="http://schemas.microsoft.com/office/drawing/2014/main" id="{7222D4DD-0D97-440D-A638-041719C94907}"/>
                  </a:ext>
                </a:extLst>
              </p:cNvPr>
              <p:cNvSpPr txBox="1">
                <a:spLocks/>
              </p:cNvSpPr>
              <p:nvPr/>
            </p:nvSpPr>
            <p:spPr>
              <a:xfrm>
                <a:off x="4180049" y="104458"/>
                <a:ext cx="3161654" cy="360417"/>
              </a:xfrm>
              <a:prstGeom prst="rect">
                <a:avLst/>
              </a:prstGeom>
              <a:solidFill>
                <a:schemeClr val="bg2">
                  <a:lumMod val="75000"/>
                </a:schemeClr>
              </a:solidFill>
            </p:spPr>
            <p:txBody>
              <a:bodyPr wrap="square" rtlCol="0" anchor="ctr" anchorCtr="0">
                <a:spAutoFit/>
              </a:bodyPr>
              <a:lstStyle/>
              <a:p>
                <a:pPr algn="ctr"/>
                <a:r>
                  <a:rPr lang="en-FI" sz="800">
                    <a:solidFill>
                      <a:schemeClr val="bg1"/>
                    </a:solidFill>
                    <a:latin typeface="Univers LT Std 57 Cn" panose="020B0506020202050204" pitchFamily="34" charset="0"/>
                  </a:rPr>
                  <a:t>SCORER’S TABLE</a:t>
                </a:r>
              </a:p>
            </p:txBody>
          </p:sp>
          <p:grpSp>
            <p:nvGrpSpPr>
              <p:cNvPr id="83" name="Group 82">
                <a:extLst>
                  <a:ext uri="{FF2B5EF4-FFF2-40B4-BE49-F238E27FC236}">
                    <a16:creationId xmlns:a16="http://schemas.microsoft.com/office/drawing/2014/main" id="{AA659659-D579-021A-518F-C872540D1F68}"/>
                  </a:ext>
                </a:extLst>
              </p:cNvPr>
              <p:cNvGrpSpPr/>
              <p:nvPr/>
            </p:nvGrpSpPr>
            <p:grpSpPr>
              <a:xfrm>
                <a:off x="5139060" y="1138238"/>
                <a:ext cx="1270800" cy="5630050"/>
                <a:chOff x="5139060" y="1138238"/>
                <a:chExt cx="1270800" cy="5630050"/>
              </a:xfrm>
            </p:grpSpPr>
            <p:cxnSp>
              <p:nvCxnSpPr>
                <p:cNvPr id="84" name="Straight Connector 83">
                  <a:extLst>
                    <a:ext uri="{FF2B5EF4-FFF2-40B4-BE49-F238E27FC236}">
                      <a16:creationId xmlns:a16="http://schemas.microsoft.com/office/drawing/2014/main" id="{74541E63-294A-3043-AD09-E20F6AE67434}"/>
                    </a:ext>
                  </a:extLst>
                </p:cNvPr>
                <p:cNvCxnSpPr>
                  <a:cxnSpLocks/>
                </p:cNvCxnSpPr>
                <p:nvPr/>
              </p:nvCxnSpPr>
              <p:spPr>
                <a:xfrm rot="10800000">
                  <a:off x="5761038" y="1138238"/>
                  <a:ext cx="0" cy="563005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3DC5D2E2-EABB-A8A4-6CBA-DF5803555F91}"/>
                    </a:ext>
                  </a:extLst>
                </p:cNvPr>
                <p:cNvSpPr>
                  <a:spLocks noChangeAspect="1"/>
                </p:cNvSpPr>
                <p:nvPr/>
              </p:nvSpPr>
              <p:spPr>
                <a:xfrm>
                  <a:off x="5139060" y="3317863"/>
                  <a:ext cx="1270800" cy="1270800"/>
                </a:xfrm>
                <a:prstGeom prst="ellipse">
                  <a:avLst/>
                </a:prstGeom>
                <a:noFill/>
                <a:ln w="1905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cxnSp>
            <p:nvCxnSpPr>
              <p:cNvPr id="76" name="Straight Connector 75">
                <a:extLst>
                  <a:ext uri="{FF2B5EF4-FFF2-40B4-BE49-F238E27FC236}">
                    <a16:creationId xmlns:a16="http://schemas.microsoft.com/office/drawing/2014/main" id="{D84907F2-1E0C-87B7-3D0B-FE52D2DFFDFD}"/>
                  </a:ext>
                </a:extLst>
              </p:cNvPr>
              <p:cNvCxnSpPr>
                <a:cxnSpLocks/>
              </p:cNvCxnSpPr>
              <p:nvPr/>
            </p:nvCxnSpPr>
            <p:spPr>
              <a:xfrm rot="10800000">
                <a:off x="2805741" y="3347831"/>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6C2153E-B7EB-E8E4-4220-A328076DC6D1}"/>
                  </a:ext>
                </a:extLst>
              </p:cNvPr>
              <p:cNvCxnSpPr/>
              <p:nvPr/>
            </p:nvCxnSpPr>
            <p:spPr>
              <a:xfrm rot="10800000">
                <a:off x="8723289" y="3348199"/>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BAE48689-1330-5D0B-7DC0-AE492E3B557F}"/>
                </a:ext>
              </a:extLst>
            </p:cNvPr>
            <p:cNvGrpSpPr/>
            <p:nvPr/>
          </p:nvGrpSpPr>
          <p:grpSpPr>
            <a:xfrm rot="10800000">
              <a:off x="3699360" y="6660288"/>
              <a:ext cx="4120896" cy="108000"/>
              <a:chOff x="3700232" y="612000"/>
              <a:chExt cx="4120896" cy="108000"/>
            </a:xfrm>
          </p:grpSpPr>
          <p:cxnSp>
            <p:nvCxnSpPr>
              <p:cNvPr id="66" name="Straight Connector 65">
                <a:extLst>
                  <a:ext uri="{FF2B5EF4-FFF2-40B4-BE49-F238E27FC236}">
                    <a16:creationId xmlns:a16="http://schemas.microsoft.com/office/drawing/2014/main" id="{EEEBAD64-94E9-BC53-55BF-B5108EC12ADA}"/>
                  </a:ext>
                </a:extLst>
              </p:cNvPr>
              <p:cNvCxnSpPr>
                <a:cxnSpLocks/>
              </p:cNvCxnSpPr>
              <p:nvPr/>
            </p:nvCxnSpPr>
            <p:spPr>
              <a:xfrm>
                <a:off x="3700232"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C2AAD3E-6C15-A797-8E2C-9B0F25ECEAB9}"/>
                  </a:ext>
                </a:extLst>
              </p:cNvPr>
              <p:cNvCxnSpPr>
                <a:cxnSpLocks/>
              </p:cNvCxnSpPr>
              <p:nvPr/>
            </p:nvCxnSpPr>
            <p:spPr>
              <a:xfrm>
                <a:off x="7821128"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8" name="Text Placeholder 17">
            <a:extLst>
              <a:ext uri="{FF2B5EF4-FFF2-40B4-BE49-F238E27FC236}">
                <a16:creationId xmlns:a16="http://schemas.microsoft.com/office/drawing/2014/main" id="{0AACCF7A-1337-64B4-F21C-F5A2695A6B35}"/>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dirty="0"/>
              <a:t>Art. 2 Court – Lines (3)</a:t>
            </a:r>
            <a:endParaRPr lang="en-GB" sz="2000" spc="-50" dirty="0"/>
          </a:p>
        </p:txBody>
      </p:sp>
      <p:sp>
        <p:nvSpPr>
          <p:cNvPr id="3" name="Text Placeholder 2">
            <a:extLst>
              <a:ext uri="{FF2B5EF4-FFF2-40B4-BE49-F238E27FC236}">
                <a16:creationId xmlns:a16="http://schemas.microsoft.com/office/drawing/2014/main" id="{6568B084-BDF6-BC7A-9A19-BD875FB3DC6B}"/>
              </a:ext>
            </a:extLst>
          </p:cNvPr>
          <p:cNvSpPr>
            <a:spLocks noGrp="1"/>
          </p:cNvSpPr>
          <p:nvPr>
            <p:ph type="body" sz="quarter" idx="25"/>
          </p:nvPr>
        </p:nvSpPr>
        <p:spPr>
          <a:xfrm>
            <a:off x="9330469" y="1384669"/>
            <a:ext cx="3426653" cy="3168352"/>
          </a:xfrm>
        </p:spPr>
        <p:txBody>
          <a:bodyPr>
            <a:noAutofit/>
          </a:bodyPr>
          <a:lstStyle/>
          <a:p>
            <a:pPr marL="0" indent="0">
              <a:buNone/>
            </a:pPr>
            <a:r>
              <a:rPr lang="en-US">
                <a:solidFill>
                  <a:srgbClr val="FF0000"/>
                </a:solidFill>
              </a:rPr>
              <a:t>Visual sample(s) of court markings to be included</a:t>
            </a:r>
            <a:endParaRPr lang="en-FI">
              <a:solidFill>
                <a:srgbClr val="FF0000"/>
              </a:solidFill>
            </a:endParaRPr>
          </a:p>
        </p:txBody>
      </p:sp>
      <p:sp>
        <p:nvSpPr>
          <p:cNvPr id="2" name="Text Placeholder 1">
            <a:extLst>
              <a:ext uri="{FF2B5EF4-FFF2-40B4-BE49-F238E27FC236}">
                <a16:creationId xmlns:a16="http://schemas.microsoft.com/office/drawing/2014/main" id="{4512839E-1550-095E-FCA3-3AAA494EB459}"/>
              </a:ext>
            </a:extLst>
          </p:cNvPr>
          <p:cNvSpPr>
            <a:spLocks noGrp="1"/>
          </p:cNvSpPr>
          <p:nvPr>
            <p:ph type="body" sz="quarter" idx="10"/>
          </p:nvPr>
        </p:nvSpPr>
        <p:spPr/>
        <p:txBody>
          <a:bodyPr>
            <a:normAutofit fontScale="92500" lnSpcReduction="10000"/>
          </a:bodyPr>
          <a:lstStyle/>
          <a:p>
            <a:r>
              <a:rPr lang="en-FI" dirty="0"/>
              <a:t>Court markings – boundary lines</a:t>
            </a:r>
          </a:p>
        </p:txBody>
      </p:sp>
      <p:sp>
        <p:nvSpPr>
          <p:cNvPr id="49" name="TextBox 48">
            <a:extLst>
              <a:ext uri="{FF2B5EF4-FFF2-40B4-BE49-F238E27FC236}">
                <a16:creationId xmlns:a16="http://schemas.microsoft.com/office/drawing/2014/main" id="{35A364D1-6E74-6649-CC12-EE587963A5FF}"/>
              </a:ext>
            </a:extLst>
          </p:cNvPr>
          <p:cNvSpPr txBox="1"/>
          <p:nvPr/>
        </p:nvSpPr>
        <p:spPr>
          <a:xfrm>
            <a:off x="323526" y="1604320"/>
            <a:ext cx="3862154" cy="1367939"/>
          </a:xfrm>
          <a:prstGeom prst="rect">
            <a:avLst/>
          </a:prstGeom>
          <a:noFill/>
        </p:spPr>
        <p:txBody>
          <a:bodyPr wrap="square" rtlCol="0">
            <a:spAutoFit/>
          </a:bodyPr>
          <a:lstStyle/>
          <a:p>
            <a:pPr marL="17462" marR="892175" lvl="3">
              <a:lnSpc>
                <a:spcPct val="121000"/>
              </a:lnSpc>
              <a:spcBef>
                <a:spcPts val="525"/>
              </a:spcBef>
              <a:buClr>
                <a:srgbClr val="B38F54"/>
              </a:buClr>
              <a:buSzPct val="125000"/>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All boundary lines, including sidelines, end lines, throw-in lines and team bench area lines, must be of the same colour</a:t>
            </a:r>
          </a:p>
        </p:txBody>
      </p:sp>
      <p:sp>
        <p:nvSpPr>
          <p:cNvPr id="52" name="Oval 51">
            <a:extLst>
              <a:ext uri="{FF2B5EF4-FFF2-40B4-BE49-F238E27FC236}">
                <a16:creationId xmlns:a16="http://schemas.microsoft.com/office/drawing/2014/main" id="{0F79D863-500E-FBD3-3BE3-D532F82A229D}"/>
              </a:ext>
            </a:extLst>
          </p:cNvPr>
          <p:cNvSpPr/>
          <p:nvPr/>
        </p:nvSpPr>
        <p:spPr>
          <a:xfrm>
            <a:off x="103929" y="1685275"/>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1</a:t>
            </a:r>
          </a:p>
        </p:txBody>
      </p:sp>
      <p:sp>
        <p:nvSpPr>
          <p:cNvPr id="58" name="Oval 57">
            <a:extLst>
              <a:ext uri="{FF2B5EF4-FFF2-40B4-BE49-F238E27FC236}">
                <a16:creationId xmlns:a16="http://schemas.microsoft.com/office/drawing/2014/main" id="{2EC8AF78-EF4E-5D58-D12D-A7F932BE485F}"/>
              </a:ext>
            </a:extLst>
          </p:cNvPr>
          <p:cNvSpPr/>
          <p:nvPr/>
        </p:nvSpPr>
        <p:spPr>
          <a:xfrm>
            <a:off x="5640724" y="4458986"/>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1</a:t>
            </a:r>
          </a:p>
        </p:txBody>
      </p:sp>
      <p:sp>
        <p:nvSpPr>
          <p:cNvPr id="59" name="Oval 58">
            <a:extLst>
              <a:ext uri="{FF2B5EF4-FFF2-40B4-BE49-F238E27FC236}">
                <a16:creationId xmlns:a16="http://schemas.microsoft.com/office/drawing/2014/main" id="{97B5C27B-CDF9-FF66-481D-6E194882DC6E}"/>
              </a:ext>
            </a:extLst>
          </p:cNvPr>
          <p:cNvSpPr/>
          <p:nvPr/>
        </p:nvSpPr>
        <p:spPr>
          <a:xfrm>
            <a:off x="7313170" y="1880821"/>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1</a:t>
            </a:r>
          </a:p>
        </p:txBody>
      </p:sp>
      <p:sp>
        <p:nvSpPr>
          <p:cNvPr id="206" name="Oval 205">
            <a:extLst>
              <a:ext uri="{FF2B5EF4-FFF2-40B4-BE49-F238E27FC236}">
                <a16:creationId xmlns:a16="http://schemas.microsoft.com/office/drawing/2014/main" id="{B24A32E7-C838-9E85-EB7C-0E9A47A8EB96}"/>
              </a:ext>
            </a:extLst>
          </p:cNvPr>
          <p:cNvSpPr/>
          <p:nvPr/>
        </p:nvSpPr>
        <p:spPr>
          <a:xfrm>
            <a:off x="4108381" y="2320316"/>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1</a:t>
            </a:r>
          </a:p>
        </p:txBody>
      </p:sp>
    </p:spTree>
    <p:extLst>
      <p:ext uri="{BB962C8B-B14F-4D97-AF65-F5344CB8AC3E}">
        <p14:creationId xmlns:p14="http://schemas.microsoft.com/office/powerpoint/2010/main" val="354192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8CE57-1574-7C2C-815E-AC8444BA5960}"/>
            </a:ext>
          </a:extLst>
        </p:cNvPr>
        <p:cNvGrpSpPr/>
        <p:nvPr/>
      </p:nvGrpSpPr>
      <p:grpSpPr>
        <a:xfrm>
          <a:off x="0" y="0"/>
          <a:ext cx="0" cy="0"/>
          <a:chOff x="0" y="0"/>
          <a:chExt cx="0" cy="0"/>
        </a:xfrm>
      </p:grpSpPr>
      <p:grpSp>
        <p:nvGrpSpPr>
          <p:cNvPr id="63" name="Group 62">
            <a:extLst>
              <a:ext uri="{FF2B5EF4-FFF2-40B4-BE49-F238E27FC236}">
                <a16:creationId xmlns:a16="http://schemas.microsoft.com/office/drawing/2014/main" id="{0D6A01E6-248B-B3E4-4FE7-3974B0FC5F7D}"/>
              </a:ext>
            </a:extLst>
          </p:cNvPr>
          <p:cNvGrpSpPr/>
          <p:nvPr/>
        </p:nvGrpSpPr>
        <p:grpSpPr>
          <a:xfrm>
            <a:off x="4072984" y="1604320"/>
            <a:ext cx="4882235" cy="3127670"/>
            <a:chOff x="0" y="0"/>
            <a:chExt cx="11520490" cy="7380288"/>
          </a:xfrm>
        </p:grpSpPr>
        <p:grpSp>
          <p:nvGrpSpPr>
            <p:cNvPr id="64" name="Group 63">
              <a:extLst>
                <a:ext uri="{FF2B5EF4-FFF2-40B4-BE49-F238E27FC236}">
                  <a16:creationId xmlns:a16="http://schemas.microsoft.com/office/drawing/2014/main" id="{83F5AA8B-C4E6-519E-BCCD-930B1BB6107F}"/>
                </a:ext>
              </a:extLst>
            </p:cNvPr>
            <p:cNvGrpSpPr/>
            <p:nvPr/>
          </p:nvGrpSpPr>
          <p:grpSpPr>
            <a:xfrm>
              <a:off x="0" y="0"/>
              <a:ext cx="11520490" cy="7380288"/>
              <a:chOff x="0" y="175"/>
              <a:chExt cx="11520488" cy="7380288"/>
            </a:xfrm>
          </p:grpSpPr>
          <p:sp>
            <p:nvSpPr>
              <p:cNvPr id="68" name="Rectangle 67">
                <a:extLst>
                  <a:ext uri="{FF2B5EF4-FFF2-40B4-BE49-F238E27FC236}">
                    <a16:creationId xmlns:a16="http://schemas.microsoft.com/office/drawing/2014/main" id="{52979131-8DDE-8741-CD36-EAF982E15307}"/>
                  </a:ext>
                </a:extLst>
              </p:cNvPr>
              <p:cNvSpPr/>
              <p:nvPr/>
            </p:nvSpPr>
            <p:spPr>
              <a:xfrm rot="10800000">
                <a:off x="0" y="175"/>
                <a:ext cx="11520488" cy="7380288"/>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9" name="Rectangle 68">
                <a:extLst>
                  <a:ext uri="{FF2B5EF4-FFF2-40B4-BE49-F238E27FC236}">
                    <a16:creationId xmlns:a16="http://schemas.microsoft.com/office/drawing/2014/main" id="{F277CB6F-9BBC-6E5A-FBEC-7B70B5B7B8B7}"/>
                  </a:ext>
                </a:extLst>
              </p:cNvPr>
              <p:cNvSpPr/>
              <p:nvPr/>
            </p:nvSpPr>
            <p:spPr>
              <a:xfrm rot="10800000">
                <a:off x="716475" y="1262831"/>
                <a:ext cx="10092788" cy="5407378"/>
              </a:xfrm>
              <a:prstGeom prst="rect">
                <a:avLst/>
              </a:prstGeom>
              <a:solidFill>
                <a:srgbClr val="E6CE98"/>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0" name="Rectangle 69">
                <a:extLst>
                  <a:ext uri="{FF2B5EF4-FFF2-40B4-BE49-F238E27FC236}">
                    <a16:creationId xmlns:a16="http://schemas.microsoft.com/office/drawing/2014/main" id="{18CB6359-E881-4F62-4F42-672234470AE6}"/>
                  </a:ext>
                </a:extLst>
              </p:cNvPr>
              <p:cNvSpPr/>
              <p:nvPr/>
            </p:nvSpPr>
            <p:spPr>
              <a:xfrm rot="10800000">
                <a:off x="716499" y="1261710"/>
                <a:ext cx="10092788" cy="5407378"/>
              </a:xfrm>
              <a:prstGeom prst="rect">
                <a:avLst/>
              </a:pr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nvGrpSpPr>
              <p:cNvPr id="71" name="Group 70">
                <a:extLst>
                  <a:ext uri="{FF2B5EF4-FFF2-40B4-BE49-F238E27FC236}">
                    <a16:creationId xmlns:a16="http://schemas.microsoft.com/office/drawing/2014/main" id="{C5BF211E-841D-36C2-6433-6C67AC19B73A}"/>
                  </a:ext>
                </a:extLst>
              </p:cNvPr>
              <p:cNvGrpSpPr/>
              <p:nvPr/>
            </p:nvGrpSpPr>
            <p:grpSpPr>
              <a:xfrm rot="10800000">
                <a:off x="716185" y="545162"/>
                <a:ext cx="10093078" cy="720000"/>
                <a:chOff x="711225" y="6115126"/>
                <a:chExt cx="10093078" cy="720000"/>
              </a:xfrm>
            </p:grpSpPr>
            <p:cxnSp>
              <p:nvCxnSpPr>
                <p:cNvPr id="106" name="Straight Connector 105">
                  <a:extLst>
                    <a:ext uri="{FF2B5EF4-FFF2-40B4-BE49-F238E27FC236}">
                      <a16:creationId xmlns:a16="http://schemas.microsoft.com/office/drawing/2014/main" id="{45DC6FBC-3CA6-5ABD-328D-A5893C54ADFF}"/>
                    </a:ext>
                  </a:extLst>
                </p:cNvPr>
                <p:cNvCxnSpPr>
                  <a:cxnSpLocks/>
                </p:cNvCxnSpPr>
                <p:nvPr/>
              </p:nvCxnSpPr>
              <p:spPr>
                <a:xfrm>
                  <a:off x="71122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B598326D-9978-DF36-6A87-94E287AB652C}"/>
                    </a:ext>
                  </a:extLst>
                </p:cNvPr>
                <p:cNvCxnSpPr>
                  <a:cxnSpLocks/>
                </p:cNvCxnSpPr>
                <p:nvPr/>
              </p:nvCxnSpPr>
              <p:spPr>
                <a:xfrm>
                  <a:off x="394337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E6C9492-CB38-32AF-8A9E-68424F897E33}"/>
                    </a:ext>
                  </a:extLst>
                </p:cNvPr>
                <p:cNvCxnSpPr>
                  <a:cxnSpLocks/>
                </p:cNvCxnSpPr>
                <p:nvPr/>
              </p:nvCxnSpPr>
              <p:spPr>
                <a:xfrm>
                  <a:off x="7575851"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9C2E6CB-CF12-D7D5-C8E6-552B4C221B3C}"/>
                    </a:ext>
                  </a:extLst>
                </p:cNvPr>
                <p:cNvCxnSpPr>
                  <a:cxnSpLocks/>
                </p:cNvCxnSpPr>
                <p:nvPr/>
              </p:nvCxnSpPr>
              <p:spPr>
                <a:xfrm>
                  <a:off x="10804303"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623D77C3-B902-0A7F-2C8F-C059EF52A533}"/>
                  </a:ext>
                </a:extLst>
              </p:cNvPr>
              <p:cNvGrpSpPr/>
              <p:nvPr/>
            </p:nvGrpSpPr>
            <p:grpSpPr>
              <a:xfrm rot="10800000">
                <a:off x="716499" y="1528137"/>
                <a:ext cx="10094981" cy="4865359"/>
                <a:chOff x="709008" y="986792"/>
                <a:chExt cx="10094981" cy="4865359"/>
              </a:xfrm>
            </p:grpSpPr>
            <p:sp>
              <p:nvSpPr>
                <p:cNvPr id="104" name="Oval 58">
                  <a:extLst>
                    <a:ext uri="{FF2B5EF4-FFF2-40B4-BE49-F238E27FC236}">
                      <a16:creationId xmlns:a16="http://schemas.microsoft.com/office/drawing/2014/main" id="{1BC65BCC-65C8-01CF-30D3-E84AB79FD860}"/>
                    </a:ext>
                  </a:extLst>
                </p:cNvPr>
                <p:cNvSpPr>
                  <a:spLocks/>
                </p:cNvSpPr>
                <p:nvPr/>
              </p:nvSpPr>
              <p:spPr>
                <a:xfrm>
                  <a:off x="709008" y="986792"/>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5" name="Oval 58">
                  <a:extLst>
                    <a:ext uri="{FF2B5EF4-FFF2-40B4-BE49-F238E27FC236}">
                      <a16:creationId xmlns:a16="http://schemas.microsoft.com/office/drawing/2014/main" id="{7E23BE4C-A4D7-A1EC-E74F-8BC65A9FD956}"/>
                    </a:ext>
                  </a:extLst>
                </p:cNvPr>
                <p:cNvSpPr>
                  <a:spLocks/>
                </p:cNvSpPr>
                <p:nvPr/>
              </p:nvSpPr>
              <p:spPr>
                <a:xfrm flipH="1">
                  <a:off x="7813803" y="995049"/>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3" name="Group 72">
                <a:extLst>
                  <a:ext uri="{FF2B5EF4-FFF2-40B4-BE49-F238E27FC236}">
                    <a16:creationId xmlns:a16="http://schemas.microsoft.com/office/drawing/2014/main" id="{ABF5ECD5-9184-27C0-29E4-1799842B5620}"/>
                  </a:ext>
                </a:extLst>
              </p:cNvPr>
              <p:cNvGrpSpPr/>
              <p:nvPr/>
            </p:nvGrpSpPr>
            <p:grpSpPr>
              <a:xfrm rot="10800000" flipH="1">
                <a:off x="718510" y="3032109"/>
                <a:ext cx="2087231" cy="1849795"/>
                <a:chOff x="714376" y="2497924"/>
                <a:chExt cx="2087231" cy="1849795"/>
              </a:xfrm>
            </p:grpSpPr>
            <p:sp>
              <p:nvSpPr>
                <p:cNvPr id="95" name="Rectangle 94">
                  <a:extLst>
                    <a:ext uri="{FF2B5EF4-FFF2-40B4-BE49-F238E27FC236}">
                      <a16:creationId xmlns:a16="http://schemas.microsoft.com/office/drawing/2014/main" id="{86099712-7471-F5BE-2C0A-13A7A2F47B46}"/>
                    </a:ext>
                  </a:extLst>
                </p:cNvPr>
                <p:cNvSpPr/>
                <p:nvPr/>
              </p:nvSpPr>
              <p:spPr>
                <a:xfrm>
                  <a:off x="714376"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6" name="Rectangle 95">
                  <a:extLst>
                    <a:ext uri="{FF2B5EF4-FFF2-40B4-BE49-F238E27FC236}">
                      <a16:creationId xmlns:a16="http://schemas.microsoft.com/office/drawing/2014/main" id="{FC0F348F-717B-A5F0-99A5-BAF101494906}"/>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7" name="Rectangle 96">
                  <a:extLst>
                    <a:ext uri="{FF2B5EF4-FFF2-40B4-BE49-F238E27FC236}">
                      <a16:creationId xmlns:a16="http://schemas.microsoft.com/office/drawing/2014/main" id="{38C43069-B5D8-8A97-747A-9DF32BCFDAF7}"/>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8" name="Rectangle 97">
                  <a:extLst>
                    <a:ext uri="{FF2B5EF4-FFF2-40B4-BE49-F238E27FC236}">
                      <a16:creationId xmlns:a16="http://schemas.microsoft.com/office/drawing/2014/main" id="{AD833C4D-7B04-BC8B-C143-73D2E13BB9EA}"/>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9" name="Rectangle 98">
                  <a:extLst>
                    <a:ext uri="{FF2B5EF4-FFF2-40B4-BE49-F238E27FC236}">
                      <a16:creationId xmlns:a16="http://schemas.microsoft.com/office/drawing/2014/main" id="{C2C4ACF2-D345-EE96-4B37-7839A7E2E710}"/>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0" name="Rectangle 99">
                  <a:extLst>
                    <a:ext uri="{FF2B5EF4-FFF2-40B4-BE49-F238E27FC236}">
                      <a16:creationId xmlns:a16="http://schemas.microsoft.com/office/drawing/2014/main" id="{5C9EA549-703A-E415-4AED-87ABA1B9C528}"/>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1" name="Rectangle 100">
                  <a:extLst>
                    <a:ext uri="{FF2B5EF4-FFF2-40B4-BE49-F238E27FC236}">
                      <a16:creationId xmlns:a16="http://schemas.microsoft.com/office/drawing/2014/main" id="{BF72FDD2-1B58-D797-9529-60FBFFD408A6}"/>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2" name="Rectangle 101">
                  <a:extLst>
                    <a:ext uri="{FF2B5EF4-FFF2-40B4-BE49-F238E27FC236}">
                      <a16:creationId xmlns:a16="http://schemas.microsoft.com/office/drawing/2014/main" id="{AEE7759D-15B7-4BDA-566F-0445D8FBEB4D}"/>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3" name="Rectangle 102">
                  <a:extLst>
                    <a:ext uri="{FF2B5EF4-FFF2-40B4-BE49-F238E27FC236}">
                      <a16:creationId xmlns:a16="http://schemas.microsoft.com/office/drawing/2014/main" id="{0F53E466-5698-7244-BA31-520E52AA521C}"/>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4" name="Group 73">
                <a:extLst>
                  <a:ext uri="{FF2B5EF4-FFF2-40B4-BE49-F238E27FC236}">
                    <a16:creationId xmlns:a16="http://schemas.microsoft.com/office/drawing/2014/main" id="{9FDA0968-3EB9-0450-347F-10DEEE63B4DC}"/>
                  </a:ext>
                </a:extLst>
              </p:cNvPr>
              <p:cNvGrpSpPr/>
              <p:nvPr/>
            </p:nvGrpSpPr>
            <p:grpSpPr>
              <a:xfrm rot="10800000">
                <a:off x="8722056" y="3032744"/>
                <a:ext cx="2087231" cy="1849795"/>
                <a:chOff x="711201" y="2497924"/>
                <a:chExt cx="2087231" cy="1849795"/>
              </a:xfrm>
            </p:grpSpPr>
            <p:sp>
              <p:nvSpPr>
                <p:cNvPr id="86" name="Rectangle 85">
                  <a:extLst>
                    <a:ext uri="{FF2B5EF4-FFF2-40B4-BE49-F238E27FC236}">
                      <a16:creationId xmlns:a16="http://schemas.microsoft.com/office/drawing/2014/main" id="{881E7A14-97BD-1BB0-52F4-479ED3D9AB52}"/>
                    </a:ext>
                  </a:extLst>
                </p:cNvPr>
                <p:cNvSpPr/>
                <p:nvPr/>
              </p:nvSpPr>
              <p:spPr>
                <a:xfrm>
                  <a:off x="711201"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7" name="Rectangle 86">
                  <a:extLst>
                    <a:ext uri="{FF2B5EF4-FFF2-40B4-BE49-F238E27FC236}">
                      <a16:creationId xmlns:a16="http://schemas.microsoft.com/office/drawing/2014/main" id="{77FC5D0F-FA20-3982-2FA8-27D1553393FC}"/>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8" name="Rectangle 87">
                  <a:extLst>
                    <a:ext uri="{FF2B5EF4-FFF2-40B4-BE49-F238E27FC236}">
                      <a16:creationId xmlns:a16="http://schemas.microsoft.com/office/drawing/2014/main" id="{D2522C02-D15C-4CA6-EA5D-AE654B6083B5}"/>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9" name="Rectangle 88">
                  <a:extLst>
                    <a:ext uri="{FF2B5EF4-FFF2-40B4-BE49-F238E27FC236}">
                      <a16:creationId xmlns:a16="http://schemas.microsoft.com/office/drawing/2014/main" id="{E74CAF20-9B9C-0A17-668C-9BBB44BD9470}"/>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0" name="Rectangle 89">
                  <a:extLst>
                    <a:ext uri="{FF2B5EF4-FFF2-40B4-BE49-F238E27FC236}">
                      <a16:creationId xmlns:a16="http://schemas.microsoft.com/office/drawing/2014/main" id="{793B7694-E2D1-A6EE-518D-82D307038B56}"/>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1" name="Rectangle 90">
                  <a:extLst>
                    <a:ext uri="{FF2B5EF4-FFF2-40B4-BE49-F238E27FC236}">
                      <a16:creationId xmlns:a16="http://schemas.microsoft.com/office/drawing/2014/main" id="{2FBC20A7-1812-DC64-E21F-F71A1BBC214F}"/>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2" name="Rectangle 91">
                  <a:extLst>
                    <a:ext uri="{FF2B5EF4-FFF2-40B4-BE49-F238E27FC236}">
                      <a16:creationId xmlns:a16="http://schemas.microsoft.com/office/drawing/2014/main" id="{EE3ADF5D-1E4F-CD21-877D-27C0D5159185}"/>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3" name="Rectangle 92">
                  <a:extLst>
                    <a:ext uri="{FF2B5EF4-FFF2-40B4-BE49-F238E27FC236}">
                      <a16:creationId xmlns:a16="http://schemas.microsoft.com/office/drawing/2014/main" id="{0A3532EA-8BBF-0DF2-7E21-A8CAA1EA00B6}"/>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4" name="Rectangle 93">
                  <a:extLst>
                    <a:ext uri="{FF2B5EF4-FFF2-40B4-BE49-F238E27FC236}">
                      <a16:creationId xmlns:a16="http://schemas.microsoft.com/office/drawing/2014/main" id="{F7EC29F7-6E44-AC7B-1DE4-D9B99C5C0065}"/>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77" name="Arc 76">
                <a:extLst>
                  <a:ext uri="{FF2B5EF4-FFF2-40B4-BE49-F238E27FC236}">
                    <a16:creationId xmlns:a16="http://schemas.microsoft.com/office/drawing/2014/main" id="{FF3FBC58-9E8E-BB64-A7AE-E2C4980038DC}"/>
                  </a:ext>
                </a:extLst>
              </p:cNvPr>
              <p:cNvSpPr>
                <a:spLocks noChangeAspect="1"/>
              </p:cNvSpPr>
              <p:nvPr/>
            </p:nvSpPr>
            <p:spPr>
              <a:xfrm rot="16200000">
                <a:off x="8073942" y="3327201"/>
                <a:ext cx="1267200" cy="1267200"/>
              </a:xfrm>
              <a:prstGeom prst="arc">
                <a:avLst>
                  <a:gd name="adj1" fmla="val 10731675"/>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8" name="Arc 77">
                <a:extLst>
                  <a:ext uri="{FF2B5EF4-FFF2-40B4-BE49-F238E27FC236}">
                    <a16:creationId xmlns:a16="http://schemas.microsoft.com/office/drawing/2014/main" id="{1C6509E4-F111-C9C2-8CA3-076402A8AB11}"/>
                  </a:ext>
                </a:extLst>
              </p:cNvPr>
              <p:cNvSpPr>
                <a:spLocks noChangeAspect="1"/>
              </p:cNvSpPr>
              <p:nvPr/>
            </p:nvSpPr>
            <p:spPr>
              <a:xfrm rot="5400000" flipH="1">
                <a:off x="2181663" y="3327200"/>
                <a:ext cx="1267200" cy="1267200"/>
              </a:xfrm>
              <a:prstGeom prst="arc">
                <a:avLst>
                  <a:gd name="adj1" fmla="val 10730753"/>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9" name="Oval 58">
                <a:extLst>
                  <a:ext uri="{FF2B5EF4-FFF2-40B4-BE49-F238E27FC236}">
                    <a16:creationId xmlns:a16="http://schemas.microsoft.com/office/drawing/2014/main" id="{93FD17C1-F202-E42A-415E-F2BC237FB525}"/>
                  </a:ext>
                </a:extLst>
              </p:cNvPr>
              <p:cNvSpPr>
                <a:spLocks/>
              </p:cNvSpPr>
              <p:nvPr/>
            </p:nvSpPr>
            <p:spPr>
              <a:xfrm rot="10800000">
                <a:off x="981354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0" name="Oval 58">
                <a:extLst>
                  <a:ext uri="{FF2B5EF4-FFF2-40B4-BE49-F238E27FC236}">
                    <a16:creationId xmlns:a16="http://schemas.microsoft.com/office/drawing/2014/main" id="{ECA7AF41-AF76-E09D-DC74-42D756CFACCD}"/>
                  </a:ext>
                </a:extLst>
              </p:cNvPr>
              <p:cNvSpPr>
                <a:spLocks/>
              </p:cNvSpPr>
              <p:nvPr/>
            </p:nvSpPr>
            <p:spPr>
              <a:xfrm rot="10800000" flipH="1">
                <a:off x="112000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1" name="TextBox 80">
                <a:extLst>
                  <a:ext uri="{FF2B5EF4-FFF2-40B4-BE49-F238E27FC236}">
                    <a16:creationId xmlns:a16="http://schemas.microsoft.com/office/drawing/2014/main" id="{E43CCE34-6147-84BB-987E-E9C91DFB8B4C}"/>
                  </a:ext>
                </a:extLst>
              </p:cNvPr>
              <p:cNvSpPr txBox="1">
                <a:spLocks/>
              </p:cNvSpPr>
              <p:nvPr/>
            </p:nvSpPr>
            <p:spPr>
              <a:xfrm>
                <a:off x="4180049" y="104458"/>
                <a:ext cx="3161654" cy="360417"/>
              </a:xfrm>
              <a:prstGeom prst="rect">
                <a:avLst/>
              </a:prstGeom>
              <a:solidFill>
                <a:schemeClr val="bg2">
                  <a:lumMod val="75000"/>
                </a:schemeClr>
              </a:solidFill>
            </p:spPr>
            <p:txBody>
              <a:bodyPr wrap="square" rtlCol="0" anchor="ctr" anchorCtr="0">
                <a:spAutoFit/>
              </a:bodyPr>
              <a:lstStyle/>
              <a:p>
                <a:pPr algn="ctr"/>
                <a:r>
                  <a:rPr lang="en-FI" sz="800">
                    <a:solidFill>
                      <a:schemeClr val="bg1"/>
                    </a:solidFill>
                    <a:latin typeface="Univers LT Std 57 Cn" panose="020B0506020202050204" pitchFamily="34" charset="0"/>
                  </a:rPr>
                  <a:t>SCORER’S TABLE</a:t>
                </a:r>
              </a:p>
            </p:txBody>
          </p:sp>
          <p:grpSp>
            <p:nvGrpSpPr>
              <p:cNvPr id="83" name="Group 82">
                <a:extLst>
                  <a:ext uri="{FF2B5EF4-FFF2-40B4-BE49-F238E27FC236}">
                    <a16:creationId xmlns:a16="http://schemas.microsoft.com/office/drawing/2014/main" id="{31024602-8F62-3C7A-FA84-CF9F841DCC5E}"/>
                  </a:ext>
                </a:extLst>
              </p:cNvPr>
              <p:cNvGrpSpPr/>
              <p:nvPr/>
            </p:nvGrpSpPr>
            <p:grpSpPr>
              <a:xfrm>
                <a:off x="5139060" y="1138238"/>
                <a:ext cx="1270800" cy="5630050"/>
                <a:chOff x="5139060" y="1138238"/>
                <a:chExt cx="1270800" cy="5630050"/>
              </a:xfrm>
            </p:grpSpPr>
            <p:cxnSp>
              <p:nvCxnSpPr>
                <p:cNvPr id="84" name="Straight Connector 83">
                  <a:extLst>
                    <a:ext uri="{FF2B5EF4-FFF2-40B4-BE49-F238E27FC236}">
                      <a16:creationId xmlns:a16="http://schemas.microsoft.com/office/drawing/2014/main" id="{1AE0EAF4-4818-7C7E-6DE7-42DDCDE992FD}"/>
                    </a:ext>
                  </a:extLst>
                </p:cNvPr>
                <p:cNvCxnSpPr>
                  <a:cxnSpLocks/>
                </p:cNvCxnSpPr>
                <p:nvPr/>
              </p:nvCxnSpPr>
              <p:spPr>
                <a:xfrm rot="10800000">
                  <a:off x="5761038" y="1138238"/>
                  <a:ext cx="0" cy="563005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400E4E61-FC8B-C16C-61E0-42B292D75BDA}"/>
                    </a:ext>
                  </a:extLst>
                </p:cNvPr>
                <p:cNvSpPr>
                  <a:spLocks noChangeAspect="1"/>
                </p:cNvSpPr>
                <p:nvPr/>
              </p:nvSpPr>
              <p:spPr>
                <a:xfrm>
                  <a:off x="5139060" y="3317863"/>
                  <a:ext cx="1270800" cy="1270800"/>
                </a:xfrm>
                <a:prstGeom prst="ellipse">
                  <a:avLst/>
                </a:prstGeom>
                <a:noFill/>
                <a:ln w="1905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cxnSp>
            <p:nvCxnSpPr>
              <p:cNvPr id="76" name="Straight Connector 75">
                <a:extLst>
                  <a:ext uri="{FF2B5EF4-FFF2-40B4-BE49-F238E27FC236}">
                    <a16:creationId xmlns:a16="http://schemas.microsoft.com/office/drawing/2014/main" id="{6CCD4DA8-1C60-116B-322A-527C58A62CA8}"/>
                  </a:ext>
                </a:extLst>
              </p:cNvPr>
              <p:cNvCxnSpPr>
                <a:cxnSpLocks/>
              </p:cNvCxnSpPr>
              <p:nvPr/>
            </p:nvCxnSpPr>
            <p:spPr>
              <a:xfrm rot="10800000">
                <a:off x="2805741" y="3347831"/>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E8A34CC-FA25-667F-1BD5-EA2FB971E424}"/>
                  </a:ext>
                </a:extLst>
              </p:cNvPr>
              <p:cNvCxnSpPr/>
              <p:nvPr/>
            </p:nvCxnSpPr>
            <p:spPr>
              <a:xfrm rot="10800000">
                <a:off x="8723289" y="3348199"/>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AEE72CD6-81E7-6E6D-6406-69EF585AADF4}"/>
                </a:ext>
              </a:extLst>
            </p:cNvPr>
            <p:cNvGrpSpPr/>
            <p:nvPr/>
          </p:nvGrpSpPr>
          <p:grpSpPr>
            <a:xfrm rot="10800000">
              <a:off x="3699360" y="6660288"/>
              <a:ext cx="4120896" cy="108000"/>
              <a:chOff x="3700232" y="612000"/>
              <a:chExt cx="4120896" cy="108000"/>
            </a:xfrm>
          </p:grpSpPr>
          <p:cxnSp>
            <p:nvCxnSpPr>
              <p:cNvPr id="66" name="Straight Connector 65">
                <a:extLst>
                  <a:ext uri="{FF2B5EF4-FFF2-40B4-BE49-F238E27FC236}">
                    <a16:creationId xmlns:a16="http://schemas.microsoft.com/office/drawing/2014/main" id="{E71765B8-8E9A-DB78-255D-37179F4B3943}"/>
                  </a:ext>
                </a:extLst>
              </p:cNvPr>
              <p:cNvCxnSpPr>
                <a:cxnSpLocks/>
              </p:cNvCxnSpPr>
              <p:nvPr/>
            </p:nvCxnSpPr>
            <p:spPr>
              <a:xfrm>
                <a:off x="3700232"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B4D5442-CA11-AD59-A9F3-1DBD5E12F615}"/>
                  </a:ext>
                </a:extLst>
              </p:cNvPr>
              <p:cNvCxnSpPr>
                <a:cxnSpLocks/>
              </p:cNvCxnSpPr>
              <p:nvPr/>
            </p:nvCxnSpPr>
            <p:spPr>
              <a:xfrm>
                <a:off x="7821128"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8" name="Text Placeholder 17">
            <a:extLst>
              <a:ext uri="{FF2B5EF4-FFF2-40B4-BE49-F238E27FC236}">
                <a16:creationId xmlns:a16="http://schemas.microsoft.com/office/drawing/2014/main" id="{079F67B2-A4CB-6ABF-9B99-05FC2866092B}"/>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dirty="0"/>
              <a:t>Art. 2 Court – Lines (3)</a:t>
            </a:r>
            <a:endParaRPr lang="en-GB" sz="2000" spc="-50" dirty="0"/>
          </a:p>
        </p:txBody>
      </p:sp>
      <p:sp>
        <p:nvSpPr>
          <p:cNvPr id="3" name="Text Placeholder 2">
            <a:extLst>
              <a:ext uri="{FF2B5EF4-FFF2-40B4-BE49-F238E27FC236}">
                <a16:creationId xmlns:a16="http://schemas.microsoft.com/office/drawing/2014/main" id="{A9F7E78E-EF40-F55C-F81F-2060B2C19B8E}"/>
              </a:ext>
            </a:extLst>
          </p:cNvPr>
          <p:cNvSpPr>
            <a:spLocks noGrp="1"/>
          </p:cNvSpPr>
          <p:nvPr>
            <p:ph type="body" sz="quarter" idx="25"/>
          </p:nvPr>
        </p:nvSpPr>
        <p:spPr>
          <a:xfrm>
            <a:off x="9330469" y="1384669"/>
            <a:ext cx="3426653" cy="3168352"/>
          </a:xfrm>
        </p:spPr>
        <p:txBody>
          <a:bodyPr>
            <a:noAutofit/>
          </a:bodyPr>
          <a:lstStyle/>
          <a:p>
            <a:pPr marL="0" indent="0">
              <a:buNone/>
            </a:pPr>
            <a:r>
              <a:rPr lang="en-US">
                <a:solidFill>
                  <a:srgbClr val="FF0000"/>
                </a:solidFill>
              </a:rPr>
              <a:t>Visual sample(s) of court markings to be included</a:t>
            </a:r>
            <a:endParaRPr lang="en-FI">
              <a:solidFill>
                <a:srgbClr val="FF0000"/>
              </a:solidFill>
            </a:endParaRPr>
          </a:p>
        </p:txBody>
      </p:sp>
      <p:sp>
        <p:nvSpPr>
          <p:cNvPr id="2" name="Text Placeholder 1">
            <a:extLst>
              <a:ext uri="{FF2B5EF4-FFF2-40B4-BE49-F238E27FC236}">
                <a16:creationId xmlns:a16="http://schemas.microsoft.com/office/drawing/2014/main" id="{7A26765F-1E8B-43C4-4735-8040364A36DD}"/>
              </a:ext>
            </a:extLst>
          </p:cNvPr>
          <p:cNvSpPr>
            <a:spLocks noGrp="1"/>
          </p:cNvSpPr>
          <p:nvPr>
            <p:ph type="body" sz="quarter" idx="10"/>
          </p:nvPr>
        </p:nvSpPr>
        <p:spPr/>
        <p:txBody>
          <a:bodyPr>
            <a:normAutofit fontScale="92500" lnSpcReduction="10000"/>
          </a:bodyPr>
          <a:lstStyle/>
          <a:p>
            <a:r>
              <a:rPr lang="en-FI" dirty="0"/>
              <a:t>Court markings – </a:t>
            </a:r>
            <a:r>
              <a:rPr lang="en-GB" sz="2000" spc="-20" dirty="0"/>
              <a:t>pairs of court markings</a:t>
            </a:r>
            <a:endParaRPr lang="en-FI" dirty="0"/>
          </a:p>
        </p:txBody>
      </p:sp>
      <p:sp>
        <p:nvSpPr>
          <p:cNvPr id="49" name="TextBox 48">
            <a:extLst>
              <a:ext uri="{FF2B5EF4-FFF2-40B4-BE49-F238E27FC236}">
                <a16:creationId xmlns:a16="http://schemas.microsoft.com/office/drawing/2014/main" id="{39F6152C-123C-BCE3-BA30-FBC75C2E69B8}"/>
              </a:ext>
            </a:extLst>
          </p:cNvPr>
          <p:cNvSpPr txBox="1"/>
          <p:nvPr/>
        </p:nvSpPr>
        <p:spPr>
          <a:xfrm>
            <a:off x="323526" y="1604320"/>
            <a:ext cx="3675632" cy="2579168"/>
          </a:xfrm>
          <a:prstGeom prst="rect">
            <a:avLst/>
          </a:prstGeom>
          <a:noFill/>
        </p:spPr>
        <p:txBody>
          <a:bodyPr wrap="square" rtlCol="0">
            <a:spAutoFit/>
          </a:bodyPr>
          <a:lstStyle/>
          <a:p>
            <a:pPr marL="17462" marR="892175" lvl="3">
              <a:lnSpc>
                <a:spcPct val="121000"/>
              </a:lnSpc>
              <a:spcBef>
                <a:spcPts val="525"/>
              </a:spcBef>
              <a:buClr>
                <a:srgbClr val="B38F54"/>
              </a:buClr>
              <a:buSzPct val="125000"/>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The colour of each pair of court markings must match on both half-courts. These include:</a:t>
            </a:r>
          </a:p>
          <a:p>
            <a:pPr lvl="1"/>
            <a:r>
              <a:rPr lang="en-GB" sz="1400" dirty="0">
                <a:latin typeface="Verdana" panose="020B0604030504040204" pitchFamily="34" charset="0"/>
                <a:ea typeface="Verdana" panose="020B0604030504040204" pitchFamily="34" charset="0"/>
                <a:cs typeface="Verdana" panose="020B0604030504040204" pitchFamily="34" charset="0"/>
              </a:rPr>
              <a:t>Restricted area</a:t>
            </a:r>
            <a:br>
              <a:rPr lang="en-GB" sz="1400" dirty="0">
                <a:latin typeface="Verdana" panose="020B0604030504040204" pitchFamily="34" charset="0"/>
                <a:ea typeface="Verdana" panose="020B0604030504040204" pitchFamily="34" charset="0"/>
                <a:cs typeface="Verdana" panose="020B0604030504040204" pitchFamily="34" charset="0"/>
              </a:rPr>
            </a:br>
            <a:r>
              <a:rPr lang="en-GB" sz="1050" dirty="0">
                <a:latin typeface="Verdana" panose="020B0604030504040204" pitchFamily="34" charset="0"/>
                <a:ea typeface="Verdana" panose="020B0604030504040204" pitchFamily="34" charset="0"/>
                <a:cs typeface="Verdana" panose="020B0604030504040204" pitchFamily="34" charset="0"/>
              </a:rPr>
              <a:t>(including free-throw rebound places)</a:t>
            </a:r>
          </a:p>
          <a:p>
            <a:pPr lvl="1">
              <a:spcBef>
                <a:spcPts val="400"/>
              </a:spcBef>
            </a:pPr>
            <a:r>
              <a:rPr lang="en-GB" sz="1400" dirty="0">
                <a:latin typeface="Verdana" panose="020B0604030504040204" pitchFamily="34" charset="0"/>
                <a:ea typeface="Verdana" panose="020B0604030504040204" pitchFamily="34" charset="0"/>
                <a:cs typeface="Verdana" panose="020B0604030504040204" pitchFamily="34" charset="0"/>
              </a:rPr>
              <a:t>Free throw semi-circles</a:t>
            </a:r>
          </a:p>
          <a:p>
            <a:pPr lvl="1">
              <a:spcBef>
                <a:spcPts val="400"/>
              </a:spcBef>
            </a:pPr>
            <a:r>
              <a:rPr lang="en-GB" sz="1400" dirty="0">
                <a:latin typeface="Verdana" panose="020B0604030504040204" pitchFamily="34" charset="0"/>
                <a:ea typeface="Verdana" panose="020B0604030504040204" pitchFamily="34" charset="0"/>
                <a:cs typeface="Verdana" panose="020B0604030504040204" pitchFamily="34" charset="0"/>
              </a:rPr>
              <a:t>Free throw lines</a:t>
            </a:r>
          </a:p>
          <a:p>
            <a:pPr lvl="1">
              <a:spcBef>
                <a:spcPts val="400"/>
              </a:spcBef>
            </a:pPr>
            <a:r>
              <a:rPr lang="en-GB" sz="1400" dirty="0">
                <a:latin typeface="Verdana" panose="020B0604030504040204" pitchFamily="34" charset="0"/>
                <a:ea typeface="Verdana" panose="020B0604030504040204" pitchFamily="34" charset="0"/>
                <a:cs typeface="Verdana" panose="020B0604030504040204" pitchFamily="34" charset="0"/>
              </a:rPr>
              <a:t>3-point lines</a:t>
            </a:r>
          </a:p>
          <a:p>
            <a:pPr lvl="1">
              <a:spcBef>
                <a:spcPts val="400"/>
              </a:spcBef>
            </a:pPr>
            <a:r>
              <a:rPr lang="en-GB" sz="1400" dirty="0">
                <a:latin typeface="Verdana" panose="020B0604030504040204" pitchFamily="34" charset="0"/>
                <a:ea typeface="Verdana" panose="020B0604030504040204" pitchFamily="34" charset="0"/>
                <a:cs typeface="Verdana" panose="020B0604030504040204" pitchFamily="34" charset="0"/>
              </a:rPr>
              <a:t>No-charge semi-circles</a:t>
            </a:r>
          </a:p>
        </p:txBody>
      </p:sp>
      <p:sp>
        <p:nvSpPr>
          <p:cNvPr id="55" name="Oval 54">
            <a:extLst>
              <a:ext uri="{FF2B5EF4-FFF2-40B4-BE49-F238E27FC236}">
                <a16:creationId xmlns:a16="http://schemas.microsoft.com/office/drawing/2014/main" id="{63201736-60E3-4734-3570-AE9173DD5DEF}"/>
              </a:ext>
            </a:extLst>
          </p:cNvPr>
          <p:cNvSpPr/>
          <p:nvPr/>
        </p:nvSpPr>
        <p:spPr>
          <a:xfrm>
            <a:off x="524288" y="2680536"/>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3</a:t>
            </a:r>
          </a:p>
        </p:txBody>
      </p:sp>
      <p:sp>
        <p:nvSpPr>
          <p:cNvPr id="56" name="Oval 55">
            <a:extLst>
              <a:ext uri="{FF2B5EF4-FFF2-40B4-BE49-F238E27FC236}">
                <a16:creationId xmlns:a16="http://schemas.microsoft.com/office/drawing/2014/main" id="{E7006CB0-1686-ABFB-F4D0-6B62D1885115}"/>
              </a:ext>
            </a:extLst>
          </p:cNvPr>
          <p:cNvSpPr/>
          <p:nvPr/>
        </p:nvSpPr>
        <p:spPr>
          <a:xfrm>
            <a:off x="5266056" y="3170894"/>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4</a:t>
            </a:r>
          </a:p>
        </p:txBody>
      </p:sp>
      <p:sp>
        <p:nvSpPr>
          <p:cNvPr id="57" name="Oval 56">
            <a:extLst>
              <a:ext uri="{FF2B5EF4-FFF2-40B4-BE49-F238E27FC236}">
                <a16:creationId xmlns:a16="http://schemas.microsoft.com/office/drawing/2014/main" id="{55524C24-71FD-34B2-DC74-7B86E9FC3CE8}"/>
              </a:ext>
            </a:extLst>
          </p:cNvPr>
          <p:cNvSpPr/>
          <p:nvPr/>
        </p:nvSpPr>
        <p:spPr>
          <a:xfrm>
            <a:off x="5123150" y="3529874"/>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5</a:t>
            </a:r>
          </a:p>
        </p:txBody>
      </p:sp>
      <p:sp>
        <p:nvSpPr>
          <p:cNvPr id="208" name="Oval 207">
            <a:extLst>
              <a:ext uri="{FF2B5EF4-FFF2-40B4-BE49-F238E27FC236}">
                <a16:creationId xmlns:a16="http://schemas.microsoft.com/office/drawing/2014/main" id="{950E8B65-030D-7BFD-4984-6AEAE47F7260}"/>
              </a:ext>
            </a:extLst>
          </p:cNvPr>
          <p:cNvSpPr/>
          <p:nvPr/>
        </p:nvSpPr>
        <p:spPr>
          <a:xfrm>
            <a:off x="7857682" y="3170894"/>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3</a:t>
            </a:r>
          </a:p>
        </p:txBody>
      </p:sp>
      <p:sp>
        <p:nvSpPr>
          <p:cNvPr id="209" name="Oval 208">
            <a:extLst>
              <a:ext uri="{FF2B5EF4-FFF2-40B4-BE49-F238E27FC236}">
                <a16:creationId xmlns:a16="http://schemas.microsoft.com/office/drawing/2014/main" id="{AE33F993-1588-D088-3C1A-43A48CB1BAA6}"/>
              </a:ext>
            </a:extLst>
          </p:cNvPr>
          <p:cNvSpPr/>
          <p:nvPr/>
        </p:nvSpPr>
        <p:spPr>
          <a:xfrm>
            <a:off x="518745" y="3108687"/>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4</a:t>
            </a:r>
          </a:p>
        </p:txBody>
      </p:sp>
      <p:sp>
        <p:nvSpPr>
          <p:cNvPr id="210" name="Oval 209">
            <a:extLst>
              <a:ext uri="{FF2B5EF4-FFF2-40B4-BE49-F238E27FC236}">
                <a16:creationId xmlns:a16="http://schemas.microsoft.com/office/drawing/2014/main" id="{81B87472-0240-1A93-0A04-D355E09AC5B8}"/>
              </a:ext>
            </a:extLst>
          </p:cNvPr>
          <p:cNvSpPr/>
          <p:nvPr/>
        </p:nvSpPr>
        <p:spPr>
          <a:xfrm>
            <a:off x="524288" y="3378805"/>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5</a:t>
            </a:r>
          </a:p>
        </p:txBody>
      </p:sp>
      <p:sp>
        <p:nvSpPr>
          <p:cNvPr id="211" name="Oval 210">
            <a:extLst>
              <a:ext uri="{FF2B5EF4-FFF2-40B4-BE49-F238E27FC236}">
                <a16:creationId xmlns:a16="http://schemas.microsoft.com/office/drawing/2014/main" id="{84F0EBE9-F730-BFC1-93EA-2165C13D6C67}"/>
              </a:ext>
            </a:extLst>
          </p:cNvPr>
          <p:cNvSpPr/>
          <p:nvPr/>
        </p:nvSpPr>
        <p:spPr>
          <a:xfrm>
            <a:off x="518746" y="3644812"/>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6</a:t>
            </a:r>
          </a:p>
        </p:txBody>
      </p:sp>
      <p:sp>
        <p:nvSpPr>
          <p:cNvPr id="212" name="Oval 211">
            <a:extLst>
              <a:ext uri="{FF2B5EF4-FFF2-40B4-BE49-F238E27FC236}">
                <a16:creationId xmlns:a16="http://schemas.microsoft.com/office/drawing/2014/main" id="{0B794F26-431E-B002-495C-4122458F1647}"/>
              </a:ext>
            </a:extLst>
          </p:cNvPr>
          <p:cNvSpPr/>
          <p:nvPr/>
        </p:nvSpPr>
        <p:spPr>
          <a:xfrm>
            <a:off x="518746" y="3910819"/>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7</a:t>
            </a:r>
          </a:p>
        </p:txBody>
      </p:sp>
      <p:sp>
        <p:nvSpPr>
          <p:cNvPr id="213" name="Oval 212">
            <a:extLst>
              <a:ext uri="{FF2B5EF4-FFF2-40B4-BE49-F238E27FC236}">
                <a16:creationId xmlns:a16="http://schemas.microsoft.com/office/drawing/2014/main" id="{0A7EE593-7627-FE7F-A8B9-721F015C28FF}"/>
              </a:ext>
            </a:extLst>
          </p:cNvPr>
          <p:cNvSpPr/>
          <p:nvPr/>
        </p:nvSpPr>
        <p:spPr>
          <a:xfrm>
            <a:off x="4942685" y="3176436"/>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3</a:t>
            </a:r>
          </a:p>
        </p:txBody>
      </p:sp>
      <p:sp>
        <p:nvSpPr>
          <p:cNvPr id="214" name="Oval 213">
            <a:extLst>
              <a:ext uri="{FF2B5EF4-FFF2-40B4-BE49-F238E27FC236}">
                <a16:creationId xmlns:a16="http://schemas.microsoft.com/office/drawing/2014/main" id="{F173D94A-02AC-4534-02E0-02276E7126B4}"/>
              </a:ext>
            </a:extLst>
          </p:cNvPr>
          <p:cNvSpPr/>
          <p:nvPr/>
        </p:nvSpPr>
        <p:spPr>
          <a:xfrm>
            <a:off x="7532659" y="3165352"/>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4</a:t>
            </a:r>
          </a:p>
        </p:txBody>
      </p:sp>
      <p:sp>
        <p:nvSpPr>
          <p:cNvPr id="215" name="Oval 214">
            <a:extLst>
              <a:ext uri="{FF2B5EF4-FFF2-40B4-BE49-F238E27FC236}">
                <a16:creationId xmlns:a16="http://schemas.microsoft.com/office/drawing/2014/main" id="{EC4A24A9-A924-E02A-A6E9-C5A476BE1F67}"/>
              </a:ext>
            </a:extLst>
          </p:cNvPr>
          <p:cNvSpPr/>
          <p:nvPr/>
        </p:nvSpPr>
        <p:spPr>
          <a:xfrm>
            <a:off x="7677928" y="3524332"/>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5</a:t>
            </a:r>
          </a:p>
        </p:txBody>
      </p:sp>
      <p:sp>
        <p:nvSpPr>
          <p:cNvPr id="216" name="Oval 215">
            <a:extLst>
              <a:ext uri="{FF2B5EF4-FFF2-40B4-BE49-F238E27FC236}">
                <a16:creationId xmlns:a16="http://schemas.microsoft.com/office/drawing/2014/main" id="{C24F3F21-2466-19E4-8D8A-FCB26CCE0185}"/>
              </a:ext>
            </a:extLst>
          </p:cNvPr>
          <p:cNvSpPr/>
          <p:nvPr/>
        </p:nvSpPr>
        <p:spPr>
          <a:xfrm>
            <a:off x="5266055" y="2466848"/>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6</a:t>
            </a:r>
          </a:p>
        </p:txBody>
      </p:sp>
      <p:sp>
        <p:nvSpPr>
          <p:cNvPr id="217" name="Oval 216">
            <a:extLst>
              <a:ext uri="{FF2B5EF4-FFF2-40B4-BE49-F238E27FC236}">
                <a16:creationId xmlns:a16="http://schemas.microsoft.com/office/drawing/2014/main" id="{DDDE05B3-44C5-A677-7383-37C1D6146A93}"/>
              </a:ext>
            </a:extLst>
          </p:cNvPr>
          <p:cNvSpPr/>
          <p:nvPr/>
        </p:nvSpPr>
        <p:spPr>
          <a:xfrm>
            <a:off x="7532658" y="2466848"/>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6</a:t>
            </a:r>
          </a:p>
        </p:txBody>
      </p:sp>
      <p:sp>
        <p:nvSpPr>
          <p:cNvPr id="218" name="Oval 217">
            <a:extLst>
              <a:ext uri="{FF2B5EF4-FFF2-40B4-BE49-F238E27FC236}">
                <a16:creationId xmlns:a16="http://schemas.microsoft.com/office/drawing/2014/main" id="{82D49E4E-7082-3F35-27A1-02818EFC9632}"/>
              </a:ext>
            </a:extLst>
          </p:cNvPr>
          <p:cNvSpPr/>
          <p:nvPr/>
        </p:nvSpPr>
        <p:spPr>
          <a:xfrm>
            <a:off x="4507593" y="3163608"/>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7</a:t>
            </a:r>
          </a:p>
        </p:txBody>
      </p:sp>
      <p:sp>
        <p:nvSpPr>
          <p:cNvPr id="219" name="Oval 218">
            <a:extLst>
              <a:ext uri="{FF2B5EF4-FFF2-40B4-BE49-F238E27FC236}">
                <a16:creationId xmlns:a16="http://schemas.microsoft.com/office/drawing/2014/main" id="{7B75D5FF-3C7B-3CD5-82B3-942284440EBA}"/>
              </a:ext>
            </a:extLst>
          </p:cNvPr>
          <p:cNvSpPr/>
          <p:nvPr/>
        </p:nvSpPr>
        <p:spPr>
          <a:xfrm>
            <a:off x="8292655" y="3174691"/>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7</a:t>
            </a:r>
          </a:p>
        </p:txBody>
      </p:sp>
    </p:spTree>
    <p:extLst>
      <p:ext uri="{BB962C8B-B14F-4D97-AF65-F5344CB8AC3E}">
        <p14:creationId xmlns:p14="http://schemas.microsoft.com/office/powerpoint/2010/main" val="2283294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C470-BA14-7487-F051-0E54908060DF}"/>
            </a:ext>
          </a:extLst>
        </p:cNvPr>
        <p:cNvGrpSpPr/>
        <p:nvPr/>
      </p:nvGrpSpPr>
      <p:grpSpPr>
        <a:xfrm>
          <a:off x="0" y="0"/>
          <a:ext cx="0" cy="0"/>
          <a:chOff x="0" y="0"/>
          <a:chExt cx="0" cy="0"/>
        </a:xfrm>
      </p:grpSpPr>
      <p:grpSp>
        <p:nvGrpSpPr>
          <p:cNvPr id="63" name="Group 62">
            <a:extLst>
              <a:ext uri="{FF2B5EF4-FFF2-40B4-BE49-F238E27FC236}">
                <a16:creationId xmlns:a16="http://schemas.microsoft.com/office/drawing/2014/main" id="{5BBE133E-F62C-0BAB-109C-9D2BE43E04BD}"/>
              </a:ext>
            </a:extLst>
          </p:cNvPr>
          <p:cNvGrpSpPr/>
          <p:nvPr/>
        </p:nvGrpSpPr>
        <p:grpSpPr>
          <a:xfrm>
            <a:off x="4072984" y="1604320"/>
            <a:ext cx="4882235" cy="3127670"/>
            <a:chOff x="0" y="0"/>
            <a:chExt cx="11520490" cy="7380288"/>
          </a:xfrm>
        </p:grpSpPr>
        <p:grpSp>
          <p:nvGrpSpPr>
            <p:cNvPr id="64" name="Group 63">
              <a:extLst>
                <a:ext uri="{FF2B5EF4-FFF2-40B4-BE49-F238E27FC236}">
                  <a16:creationId xmlns:a16="http://schemas.microsoft.com/office/drawing/2014/main" id="{B860B878-ADF7-F472-98DF-6B132E39F14C}"/>
                </a:ext>
              </a:extLst>
            </p:cNvPr>
            <p:cNvGrpSpPr/>
            <p:nvPr/>
          </p:nvGrpSpPr>
          <p:grpSpPr>
            <a:xfrm>
              <a:off x="0" y="0"/>
              <a:ext cx="11520490" cy="7380288"/>
              <a:chOff x="0" y="175"/>
              <a:chExt cx="11520488" cy="7380288"/>
            </a:xfrm>
          </p:grpSpPr>
          <p:sp>
            <p:nvSpPr>
              <p:cNvPr id="68" name="Rectangle 67">
                <a:extLst>
                  <a:ext uri="{FF2B5EF4-FFF2-40B4-BE49-F238E27FC236}">
                    <a16:creationId xmlns:a16="http://schemas.microsoft.com/office/drawing/2014/main" id="{2826EB81-D1AE-DEF0-0DE3-2FD4BF788D4B}"/>
                  </a:ext>
                </a:extLst>
              </p:cNvPr>
              <p:cNvSpPr/>
              <p:nvPr/>
            </p:nvSpPr>
            <p:spPr>
              <a:xfrm rot="10800000">
                <a:off x="0" y="175"/>
                <a:ext cx="11520488" cy="7380288"/>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69" name="Rectangle 68">
                <a:extLst>
                  <a:ext uri="{FF2B5EF4-FFF2-40B4-BE49-F238E27FC236}">
                    <a16:creationId xmlns:a16="http://schemas.microsoft.com/office/drawing/2014/main" id="{1BA11628-6808-66C7-73D9-FC93079EBADD}"/>
                  </a:ext>
                </a:extLst>
              </p:cNvPr>
              <p:cNvSpPr/>
              <p:nvPr/>
            </p:nvSpPr>
            <p:spPr>
              <a:xfrm rot="10800000">
                <a:off x="716475" y="1262831"/>
                <a:ext cx="10092788" cy="5407378"/>
              </a:xfrm>
              <a:prstGeom prst="rect">
                <a:avLst/>
              </a:prstGeom>
              <a:solidFill>
                <a:srgbClr val="E6CE98"/>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70" name="Rectangle 69">
                <a:extLst>
                  <a:ext uri="{FF2B5EF4-FFF2-40B4-BE49-F238E27FC236}">
                    <a16:creationId xmlns:a16="http://schemas.microsoft.com/office/drawing/2014/main" id="{614404D8-1A44-F3D7-6E7A-203289B8A67B}"/>
                  </a:ext>
                </a:extLst>
              </p:cNvPr>
              <p:cNvSpPr/>
              <p:nvPr/>
            </p:nvSpPr>
            <p:spPr>
              <a:xfrm rot="10800000">
                <a:off x="716499" y="1261710"/>
                <a:ext cx="10092788" cy="5407378"/>
              </a:xfrm>
              <a:prstGeom prst="rect">
                <a:avLst/>
              </a:pr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nvGrpSpPr>
              <p:cNvPr id="71" name="Group 70">
                <a:extLst>
                  <a:ext uri="{FF2B5EF4-FFF2-40B4-BE49-F238E27FC236}">
                    <a16:creationId xmlns:a16="http://schemas.microsoft.com/office/drawing/2014/main" id="{F69D8CFD-4224-046E-E127-417A58FFF68F}"/>
                  </a:ext>
                </a:extLst>
              </p:cNvPr>
              <p:cNvGrpSpPr/>
              <p:nvPr/>
            </p:nvGrpSpPr>
            <p:grpSpPr>
              <a:xfrm rot="10800000">
                <a:off x="716185" y="545162"/>
                <a:ext cx="10093078" cy="720000"/>
                <a:chOff x="711225" y="6115126"/>
                <a:chExt cx="10093078" cy="720000"/>
              </a:xfrm>
            </p:grpSpPr>
            <p:cxnSp>
              <p:nvCxnSpPr>
                <p:cNvPr id="106" name="Straight Connector 105">
                  <a:extLst>
                    <a:ext uri="{FF2B5EF4-FFF2-40B4-BE49-F238E27FC236}">
                      <a16:creationId xmlns:a16="http://schemas.microsoft.com/office/drawing/2014/main" id="{A742455D-E0D3-EF9C-0AD9-C976871076EC}"/>
                    </a:ext>
                  </a:extLst>
                </p:cNvPr>
                <p:cNvCxnSpPr>
                  <a:cxnSpLocks/>
                </p:cNvCxnSpPr>
                <p:nvPr/>
              </p:nvCxnSpPr>
              <p:spPr>
                <a:xfrm>
                  <a:off x="71122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062C679-6CBC-B76C-3812-F2B6B8CC54A9}"/>
                    </a:ext>
                  </a:extLst>
                </p:cNvPr>
                <p:cNvCxnSpPr>
                  <a:cxnSpLocks/>
                </p:cNvCxnSpPr>
                <p:nvPr/>
              </p:nvCxnSpPr>
              <p:spPr>
                <a:xfrm>
                  <a:off x="3943375"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3539088-12C6-A6FA-9A54-07AEB0FC3FC6}"/>
                    </a:ext>
                  </a:extLst>
                </p:cNvPr>
                <p:cNvCxnSpPr>
                  <a:cxnSpLocks/>
                </p:cNvCxnSpPr>
                <p:nvPr/>
              </p:nvCxnSpPr>
              <p:spPr>
                <a:xfrm>
                  <a:off x="7575851"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5024973-0BBE-8980-FBF0-13CF1C2A5FC5}"/>
                    </a:ext>
                  </a:extLst>
                </p:cNvPr>
                <p:cNvCxnSpPr>
                  <a:cxnSpLocks/>
                </p:cNvCxnSpPr>
                <p:nvPr/>
              </p:nvCxnSpPr>
              <p:spPr>
                <a:xfrm>
                  <a:off x="10804303" y="6115126"/>
                  <a:ext cx="0"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9CA4FA1B-F8B3-2CD0-0225-4B3A5632BFD3}"/>
                  </a:ext>
                </a:extLst>
              </p:cNvPr>
              <p:cNvGrpSpPr/>
              <p:nvPr/>
            </p:nvGrpSpPr>
            <p:grpSpPr>
              <a:xfrm rot="10800000">
                <a:off x="716499" y="1528137"/>
                <a:ext cx="10094981" cy="4865359"/>
                <a:chOff x="709008" y="986792"/>
                <a:chExt cx="10094981" cy="4865359"/>
              </a:xfrm>
            </p:grpSpPr>
            <p:sp>
              <p:nvSpPr>
                <p:cNvPr id="104" name="Oval 58">
                  <a:extLst>
                    <a:ext uri="{FF2B5EF4-FFF2-40B4-BE49-F238E27FC236}">
                      <a16:creationId xmlns:a16="http://schemas.microsoft.com/office/drawing/2014/main" id="{3CF37A42-4139-8EAA-DB27-A30056961320}"/>
                    </a:ext>
                  </a:extLst>
                </p:cNvPr>
                <p:cNvSpPr>
                  <a:spLocks/>
                </p:cNvSpPr>
                <p:nvPr/>
              </p:nvSpPr>
              <p:spPr>
                <a:xfrm>
                  <a:off x="709008" y="986792"/>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5" name="Oval 58">
                  <a:extLst>
                    <a:ext uri="{FF2B5EF4-FFF2-40B4-BE49-F238E27FC236}">
                      <a16:creationId xmlns:a16="http://schemas.microsoft.com/office/drawing/2014/main" id="{9BEBD55F-B05F-84E7-BA6D-8ECBD5AA40CC}"/>
                    </a:ext>
                  </a:extLst>
                </p:cNvPr>
                <p:cNvSpPr>
                  <a:spLocks/>
                </p:cNvSpPr>
                <p:nvPr/>
              </p:nvSpPr>
              <p:spPr>
                <a:xfrm flipH="1">
                  <a:off x="7813803" y="995049"/>
                  <a:ext cx="2990186" cy="4857102"/>
                </a:xfrm>
                <a:custGeom>
                  <a:avLst/>
                  <a:gdLst>
                    <a:gd name="csX0" fmla="*/ 573 w 783877"/>
                    <a:gd name="csY0" fmla="*/ 0 h 1268608"/>
                    <a:gd name="csX1" fmla="*/ 150277 w 783877"/>
                    <a:gd name="csY1" fmla="*/ 1408 h 1268608"/>
                    <a:gd name="csX2" fmla="*/ 783877 w 783877"/>
                    <a:gd name="csY2" fmla="*/ 635008 h 1268608"/>
                    <a:gd name="csX3" fmla="*/ 150277 w 783877"/>
                    <a:gd name="csY3" fmla="*/ 1268608 h 1268608"/>
                    <a:gd name="csX4" fmla="*/ 0 w 783877"/>
                    <a:gd name="csY4" fmla="*/ 1268536 h 1268608"/>
                  </a:gdLst>
                  <a:ahLst/>
                  <a:cxnLst>
                    <a:cxn ang="0">
                      <a:pos x="csX0" y="csY0"/>
                    </a:cxn>
                    <a:cxn ang="0">
                      <a:pos x="csX1" y="csY1"/>
                    </a:cxn>
                    <a:cxn ang="0">
                      <a:pos x="csX2" y="csY2"/>
                    </a:cxn>
                    <a:cxn ang="0">
                      <a:pos x="csX3" y="csY3"/>
                    </a:cxn>
                    <a:cxn ang="0">
                      <a:pos x="csX4" y="csY4"/>
                    </a:cxn>
                  </a:cxnLst>
                  <a:rect l="l" t="t" r="r" b="b"/>
                  <a:pathLst>
                    <a:path w="783877" h="1268608">
                      <a:moveTo>
                        <a:pt x="573" y="0"/>
                      </a:moveTo>
                      <a:lnTo>
                        <a:pt x="150277" y="1408"/>
                      </a:lnTo>
                      <a:cubicBezTo>
                        <a:pt x="531653" y="2468"/>
                        <a:pt x="783877" y="285080"/>
                        <a:pt x="783877" y="635008"/>
                      </a:cubicBezTo>
                      <a:cubicBezTo>
                        <a:pt x="783877" y="984936"/>
                        <a:pt x="487256" y="1267319"/>
                        <a:pt x="150277" y="1268608"/>
                      </a:cubicBezTo>
                      <a:lnTo>
                        <a:pt x="0" y="1268536"/>
                      </a:lnTo>
                    </a:path>
                  </a:pathLst>
                </a:custGeom>
                <a:solidFill>
                  <a:schemeClr val="accent1">
                    <a:lumMod val="40000"/>
                    <a:lumOff val="60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3" name="Group 72">
                <a:extLst>
                  <a:ext uri="{FF2B5EF4-FFF2-40B4-BE49-F238E27FC236}">
                    <a16:creationId xmlns:a16="http://schemas.microsoft.com/office/drawing/2014/main" id="{6E846667-1008-6063-B2D2-8432F42B0133}"/>
                  </a:ext>
                </a:extLst>
              </p:cNvPr>
              <p:cNvGrpSpPr/>
              <p:nvPr/>
            </p:nvGrpSpPr>
            <p:grpSpPr>
              <a:xfrm rot="10800000" flipH="1">
                <a:off x="718510" y="3032109"/>
                <a:ext cx="2087231" cy="1849795"/>
                <a:chOff x="714376" y="2497924"/>
                <a:chExt cx="2087231" cy="1849795"/>
              </a:xfrm>
            </p:grpSpPr>
            <p:sp>
              <p:nvSpPr>
                <p:cNvPr id="95" name="Rectangle 94">
                  <a:extLst>
                    <a:ext uri="{FF2B5EF4-FFF2-40B4-BE49-F238E27FC236}">
                      <a16:creationId xmlns:a16="http://schemas.microsoft.com/office/drawing/2014/main" id="{AF5634A2-61C4-6475-9D28-F5195CCEA964}"/>
                    </a:ext>
                  </a:extLst>
                </p:cNvPr>
                <p:cNvSpPr/>
                <p:nvPr/>
              </p:nvSpPr>
              <p:spPr>
                <a:xfrm>
                  <a:off x="714376"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6" name="Rectangle 95">
                  <a:extLst>
                    <a:ext uri="{FF2B5EF4-FFF2-40B4-BE49-F238E27FC236}">
                      <a16:creationId xmlns:a16="http://schemas.microsoft.com/office/drawing/2014/main" id="{FF228EA7-2676-0DAE-DC3F-01FC243B6BBF}"/>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7" name="Rectangle 96">
                  <a:extLst>
                    <a:ext uri="{FF2B5EF4-FFF2-40B4-BE49-F238E27FC236}">
                      <a16:creationId xmlns:a16="http://schemas.microsoft.com/office/drawing/2014/main" id="{68779FF3-6AC8-FB46-5A16-BDE7C652AC55}"/>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8" name="Rectangle 97">
                  <a:extLst>
                    <a:ext uri="{FF2B5EF4-FFF2-40B4-BE49-F238E27FC236}">
                      <a16:creationId xmlns:a16="http://schemas.microsoft.com/office/drawing/2014/main" id="{F6A81607-5152-8A85-DE91-83FA7AAB613A}"/>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9" name="Rectangle 98">
                  <a:extLst>
                    <a:ext uri="{FF2B5EF4-FFF2-40B4-BE49-F238E27FC236}">
                      <a16:creationId xmlns:a16="http://schemas.microsoft.com/office/drawing/2014/main" id="{23D606F5-38E7-606F-B04C-430037658130}"/>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0" name="Rectangle 99">
                  <a:extLst>
                    <a:ext uri="{FF2B5EF4-FFF2-40B4-BE49-F238E27FC236}">
                      <a16:creationId xmlns:a16="http://schemas.microsoft.com/office/drawing/2014/main" id="{5CC0A80F-D5A6-2BFB-9410-4039C814F206}"/>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1" name="Rectangle 100">
                  <a:extLst>
                    <a:ext uri="{FF2B5EF4-FFF2-40B4-BE49-F238E27FC236}">
                      <a16:creationId xmlns:a16="http://schemas.microsoft.com/office/drawing/2014/main" id="{5BA3B554-2C1B-8A0B-4EDE-6BA441E8800B}"/>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2" name="Rectangle 101">
                  <a:extLst>
                    <a:ext uri="{FF2B5EF4-FFF2-40B4-BE49-F238E27FC236}">
                      <a16:creationId xmlns:a16="http://schemas.microsoft.com/office/drawing/2014/main" id="{45C2B1C3-37BC-60DF-B8F1-7D9C428CF6E0}"/>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03" name="Rectangle 102">
                  <a:extLst>
                    <a:ext uri="{FF2B5EF4-FFF2-40B4-BE49-F238E27FC236}">
                      <a16:creationId xmlns:a16="http://schemas.microsoft.com/office/drawing/2014/main" id="{011A2D95-75F9-6963-8C9D-E30FFA77BF1C}"/>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grpSp>
            <p:nvGrpSpPr>
              <p:cNvPr id="74" name="Group 73">
                <a:extLst>
                  <a:ext uri="{FF2B5EF4-FFF2-40B4-BE49-F238E27FC236}">
                    <a16:creationId xmlns:a16="http://schemas.microsoft.com/office/drawing/2014/main" id="{722D6AB0-3FEE-6B7E-D8CE-F333D949323C}"/>
                  </a:ext>
                </a:extLst>
              </p:cNvPr>
              <p:cNvGrpSpPr/>
              <p:nvPr/>
            </p:nvGrpSpPr>
            <p:grpSpPr>
              <a:xfrm rot="10800000">
                <a:off x="8722056" y="3032744"/>
                <a:ext cx="2087231" cy="1849795"/>
                <a:chOff x="711201" y="2497924"/>
                <a:chExt cx="2087231" cy="1849795"/>
              </a:xfrm>
            </p:grpSpPr>
            <p:sp>
              <p:nvSpPr>
                <p:cNvPr id="86" name="Rectangle 85">
                  <a:extLst>
                    <a:ext uri="{FF2B5EF4-FFF2-40B4-BE49-F238E27FC236}">
                      <a16:creationId xmlns:a16="http://schemas.microsoft.com/office/drawing/2014/main" id="{2C4273A1-C3A6-8486-B157-716490D82418}"/>
                    </a:ext>
                  </a:extLst>
                </p:cNvPr>
                <p:cNvSpPr/>
                <p:nvPr/>
              </p:nvSpPr>
              <p:spPr>
                <a:xfrm>
                  <a:off x="711201" y="2546819"/>
                  <a:ext cx="2087231" cy="1746000"/>
                </a:xfrm>
                <a:prstGeom prst="rect">
                  <a:avLst/>
                </a:prstGeom>
                <a:solidFill>
                  <a:schemeClr val="tx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7" name="Rectangle 86">
                  <a:extLst>
                    <a:ext uri="{FF2B5EF4-FFF2-40B4-BE49-F238E27FC236}">
                      <a16:creationId xmlns:a16="http://schemas.microsoft.com/office/drawing/2014/main" id="{C0BAC719-A726-98CB-57BB-DA0E059EEF3C}"/>
                    </a:ext>
                  </a:extLst>
                </p:cNvPr>
                <p:cNvSpPr/>
                <p:nvPr/>
              </p:nvSpPr>
              <p:spPr>
                <a:xfrm flipV="1">
                  <a:off x="1673225" y="2501099"/>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8" name="Rectangle 87">
                  <a:extLst>
                    <a:ext uri="{FF2B5EF4-FFF2-40B4-BE49-F238E27FC236}">
                      <a16:creationId xmlns:a16="http://schemas.microsoft.com/office/drawing/2014/main" id="{325687C9-E225-A2B1-0AB1-9E316986A34B}"/>
                    </a:ext>
                  </a:extLst>
                </p:cNvPr>
                <p:cNvSpPr/>
                <p:nvPr/>
              </p:nvSpPr>
              <p:spPr>
                <a:xfrm flipV="1">
                  <a:off x="1673225" y="4302000"/>
                  <a:ext cx="1524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9" name="Rectangle 88">
                  <a:extLst>
                    <a:ext uri="{FF2B5EF4-FFF2-40B4-BE49-F238E27FC236}">
                      <a16:creationId xmlns:a16="http://schemas.microsoft.com/office/drawing/2014/main" id="{F0C98434-4BAE-1B32-602C-94D3AC91CC41}"/>
                    </a:ext>
                  </a:extLst>
                </p:cNvPr>
                <p:cNvSpPr/>
                <p:nvPr/>
              </p:nvSpPr>
              <p:spPr>
                <a:xfrm flipV="1">
                  <a:off x="1352550" y="2497924"/>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0" name="Rectangle 89">
                  <a:extLst>
                    <a:ext uri="{FF2B5EF4-FFF2-40B4-BE49-F238E27FC236}">
                      <a16:creationId xmlns:a16="http://schemas.microsoft.com/office/drawing/2014/main" id="{64F9F233-1E28-910A-8089-63B7EF2EE2EF}"/>
                    </a:ext>
                  </a:extLst>
                </p:cNvPr>
                <p:cNvSpPr/>
                <p:nvPr/>
              </p:nvSpPr>
              <p:spPr>
                <a:xfrm flipV="1">
                  <a:off x="13525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1" name="Rectangle 90">
                  <a:extLst>
                    <a:ext uri="{FF2B5EF4-FFF2-40B4-BE49-F238E27FC236}">
                      <a16:creationId xmlns:a16="http://schemas.microsoft.com/office/drawing/2014/main" id="{4F364F21-6B1C-7897-ED8E-E73E22B35C69}"/>
                    </a:ext>
                  </a:extLst>
                </p:cNvPr>
                <p:cNvSpPr/>
                <p:nvPr/>
              </p:nvSpPr>
              <p:spPr>
                <a:xfrm flipV="1">
                  <a:off x="2127250"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2" name="Rectangle 91">
                  <a:extLst>
                    <a:ext uri="{FF2B5EF4-FFF2-40B4-BE49-F238E27FC236}">
                      <a16:creationId xmlns:a16="http://schemas.microsoft.com/office/drawing/2014/main" id="{BABECEDA-0AFB-F063-DE32-A535572DB1AA}"/>
                    </a:ext>
                  </a:extLst>
                </p:cNvPr>
                <p:cNvSpPr/>
                <p:nvPr/>
              </p:nvSpPr>
              <p:spPr>
                <a:xfrm flipV="1">
                  <a:off x="2127250"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3" name="Rectangle 92">
                  <a:extLst>
                    <a:ext uri="{FF2B5EF4-FFF2-40B4-BE49-F238E27FC236}">
                      <a16:creationId xmlns:a16="http://schemas.microsoft.com/office/drawing/2014/main" id="{7822F774-A3D3-9FC5-9A40-435F96522648}"/>
                    </a:ext>
                  </a:extLst>
                </p:cNvPr>
                <p:cNvSpPr/>
                <p:nvPr/>
              </p:nvSpPr>
              <p:spPr>
                <a:xfrm flipV="1">
                  <a:off x="2447925" y="24984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4" name="Rectangle 93">
                  <a:extLst>
                    <a:ext uri="{FF2B5EF4-FFF2-40B4-BE49-F238E27FC236}">
                      <a16:creationId xmlns:a16="http://schemas.microsoft.com/office/drawing/2014/main" id="{C20B8D0B-57A4-2727-4F22-5AF753B918A9}"/>
                    </a:ext>
                  </a:extLst>
                </p:cNvPr>
                <p:cNvSpPr/>
                <p:nvPr/>
              </p:nvSpPr>
              <p:spPr>
                <a:xfrm flipV="1">
                  <a:off x="2447925" y="4302000"/>
                  <a:ext cx="252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sp>
            <p:nvSpPr>
              <p:cNvPr id="77" name="Arc 76">
                <a:extLst>
                  <a:ext uri="{FF2B5EF4-FFF2-40B4-BE49-F238E27FC236}">
                    <a16:creationId xmlns:a16="http://schemas.microsoft.com/office/drawing/2014/main" id="{88272310-72A7-C8B8-242E-6457543CAE8C}"/>
                  </a:ext>
                </a:extLst>
              </p:cNvPr>
              <p:cNvSpPr>
                <a:spLocks noChangeAspect="1"/>
              </p:cNvSpPr>
              <p:nvPr/>
            </p:nvSpPr>
            <p:spPr>
              <a:xfrm rot="16200000">
                <a:off x="8073942" y="3327201"/>
                <a:ext cx="1267200" cy="1267200"/>
              </a:xfrm>
              <a:prstGeom prst="arc">
                <a:avLst>
                  <a:gd name="adj1" fmla="val 10731675"/>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8" name="Arc 77">
                <a:extLst>
                  <a:ext uri="{FF2B5EF4-FFF2-40B4-BE49-F238E27FC236}">
                    <a16:creationId xmlns:a16="http://schemas.microsoft.com/office/drawing/2014/main" id="{B67D021D-C8D2-6C8E-414B-B25974B912E6}"/>
                  </a:ext>
                </a:extLst>
              </p:cNvPr>
              <p:cNvSpPr>
                <a:spLocks noChangeAspect="1"/>
              </p:cNvSpPr>
              <p:nvPr/>
            </p:nvSpPr>
            <p:spPr>
              <a:xfrm rot="5400000" flipH="1">
                <a:off x="2181663" y="3327200"/>
                <a:ext cx="1267200" cy="1267200"/>
              </a:xfrm>
              <a:prstGeom prst="arc">
                <a:avLst>
                  <a:gd name="adj1" fmla="val 10730753"/>
                  <a:gd name="adj2" fmla="val 73101"/>
                </a:avLst>
              </a:prstGeom>
              <a:solidFill>
                <a:schemeClr val="bg2">
                  <a:lumMod val="60000"/>
                  <a:lumOff val="40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FI"/>
              </a:p>
            </p:txBody>
          </p:sp>
          <p:sp>
            <p:nvSpPr>
              <p:cNvPr id="79" name="Oval 58">
                <a:extLst>
                  <a:ext uri="{FF2B5EF4-FFF2-40B4-BE49-F238E27FC236}">
                    <a16:creationId xmlns:a16="http://schemas.microsoft.com/office/drawing/2014/main" id="{C4273C8F-3C86-CFBD-D709-F5E351A3FC68}"/>
                  </a:ext>
                </a:extLst>
              </p:cNvPr>
              <p:cNvSpPr>
                <a:spLocks/>
              </p:cNvSpPr>
              <p:nvPr/>
            </p:nvSpPr>
            <p:spPr>
              <a:xfrm rot="10800000">
                <a:off x="981354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0" name="Oval 58">
                <a:extLst>
                  <a:ext uri="{FF2B5EF4-FFF2-40B4-BE49-F238E27FC236}">
                    <a16:creationId xmlns:a16="http://schemas.microsoft.com/office/drawing/2014/main" id="{8353DF22-89AB-E2FD-4969-2A983AA504E0}"/>
                  </a:ext>
                </a:extLst>
              </p:cNvPr>
              <p:cNvSpPr>
                <a:spLocks/>
              </p:cNvSpPr>
              <p:nvPr/>
            </p:nvSpPr>
            <p:spPr>
              <a:xfrm rot="10800000" flipH="1">
                <a:off x="1120009" y="3501882"/>
                <a:ext cx="594000" cy="918000"/>
              </a:xfrm>
              <a:custGeom>
                <a:avLst/>
                <a:gdLst>
                  <a:gd name="csX0" fmla="*/ 0 w 783304"/>
                  <a:gd name="csY0" fmla="*/ 0 h 1269365"/>
                  <a:gd name="csX1" fmla="*/ 149704 w 783304"/>
                  <a:gd name="csY1" fmla="*/ 1408 h 1269365"/>
                  <a:gd name="csX2" fmla="*/ 783304 w 783304"/>
                  <a:gd name="csY2" fmla="*/ 635008 h 1269365"/>
                  <a:gd name="csX3" fmla="*/ 149704 w 783304"/>
                  <a:gd name="csY3" fmla="*/ 1268608 h 1269365"/>
                  <a:gd name="csX4" fmla="*/ 15241 w 783304"/>
                  <a:gd name="csY4" fmla="*/ 1269365 h 1269365"/>
                </a:gdLst>
                <a:ahLst/>
                <a:cxnLst>
                  <a:cxn ang="0">
                    <a:pos x="csX0" y="csY0"/>
                  </a:cxn>
                  <a:cxn ang="0">
                    <a:pos x="csX1" y="csY1"/>
                  </a:cxn>
                  <a:cxn ang="0">
                    <a:pos x="csX2" y="csY2"/>
                  </a:cxn>
                  <a:cxn ang="0">
                    <a:pos x="csX3" y="csY3"/>
                  </a:cxn>
                  <a:cxn ang="0">
                    <a:pos x="csX4" y="csY4"/>
                  </a:cxn>
                </a:cxnLst>
                <a:rect l="l" t="t" r="r" b="b"/>
                <a:pathLst>
                  <a:path w="783304" h="1269365">
                    <a:moveTo>
                      <a:pt x="0" y="0"/>
                    </a:moveTo>
                    <a:lnTo>
                      <a:pt x="149704" y="1408"/>
                    </a:lnTo>
                    <a:cubicBezTo>
                      <a:pt x="531080" y="2468"/>
                      <a:pt x="783304" y="285080"/>
                      <a:pt x="783304" y="635008"/>
                    </a:cubicBezTo>
                    <a:cubicBezTo>
                      <a:pt x="783304" y="984936"/>
                      <a:pt x="503139" y="1270832"/>
                      <a:pt x="149704" y="1268608"/>
                    </a:cubicBezTo>
                    <a:lnTo>
                      <a:pt x="15241" y="1269365"/>
                    </a:lnTo>
                  </a:path>
                </a:pathLst>
              </a:custGeom>
              <a:solidFill>
                <a:schemeClr val="tx1">
                  <a:lumMod val="75000"/>
                  <a:lumOff val="2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1" name="TextBox 80">
                <a:extLst>
                  <a:ext uri="{FF2B5EF4-FFF2-40B4-BE49-F238E27FC236}">
                    <a16:creationId xmlns:a16="http://schemas.microsoft.com/office/drawing/2014/main" id="{16F3044B-91B3-5584-3FD5-19281B15DFD6}"/>
                  </a:ext>
                </a:extLst>
              </p:cNvPr>
              <p:cNvSpPr txBox="1">
                <a:spLocks/>
              </p:cNvSpPr>
              <p:nvPr/>
            </p:nvSpPr>
            <p:spPr>
              <a:xfrm>
                <a:off x="4180049" y="104458"/>
                <a:ext cx="3161654" cy="360417"/>
              </a:xfrm>
              <a:prstGeom prst="rect">
                <a:avLst/>
              </a:prstGeom>
              <a:solidFill>
                <a:schemeClr val="bg2">
                  <a:lumMod val="75000"/>
                </a:schemeClr>
              </a:solidFill>
            </p:spPr>
            <p:txBody>
              <a:bodyPr wrap="square" rtlCol="0" anchor="ctr" anchorCtr="0">
                <a:spAutoFit/>
              </a:bodyPr>
              <a:lstStyle/>
              <a:p>
                <a:pPr algn="ctr"/>
                <a:r>
                  <a:rPr lang="en-FI" sz="800">
                    <a:solidFill>
                      <a:schemeClr val="bg1"/>
                    </a:solidFill>
                    <a:latin typeface="Univers LT Std 57 Cn" panose="020B0506020202050204" pitchFamily="34" charset="0"/>
                  </a:rPr>
                  <a:t>SCORER’S TABLE</a:t>
                </a:r>
              </a:p>
            </p:txBody>
          </p:sp>
          <p:grpSp>
            <p:nvGrpSpPr>
              <p:cNvPr id="83" name="Group 82">
                <a:extLst>
                  <a:ext uri="{FF2B5EF4-FFF2-40B4-BE49-F238E27FC236}">
                    <a16:creationId xmlns:a16="http://schemas.microsoft.com/office/drawing/2014/main" id="{50566C4A-5322-429E-EB45-2B38CF5BF331}"/>
                  </a:ext>
                </a:extLst>
              </p:cNvPr>
              <p:cNvGrpSpPr/>
              <p:nvPr/>
            </p:nvGrpSpPr>
            <p:grpSpPr>
              <a:xfrm>
                <a:off x="5139060" y="1138238"/>
                <a:ext cx="1270800" cy="5630050"/>
                <a:chOff x="5139060" y="1138238"/>
                <a:chExt cx="1270800" cy="5630050"/>
              </a:xfrm>
            </p:grpSpPr>
            <p:cxnSp>
              <p:nvCxnSpPr>
                <p:cNvPr id="84" name="Straight Connector 83">
                  <a:extLst>
                    <a:ext uri="{FF2B5EF4-FFF2-40B4-BE49-F238E27FC236}">
                      <a16:creationId xmlns:a16="http://schemas.microsoft.com/office/drawing/2014/main" id="{D16417A2-8484-3A90-6B25-B9EF8661426A}"/>
                    </a:ext>
                  </a:extLst>
                </p:cNvPr>
                <p:cNvCxnSpPr>
                  <a:cxnSpLocks/>
                </p:cNvCxnSpPr>
                <p:nvPr/>
              </p:nvCxnSpPr>
              <p:spPr>
                <a:xfrm rot="10800000">
                  <a:off x="5761038" y="1138238"/>
                  <a:ext cx="0" cy="563005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4EAD4D80-D7B4-180E-12F2-FA84B71CDAAE}"/>
                    </a:ext>
                  </a:extLst>
                </p:cNvPr>
                <p:cNvSpPr>
                  <a:spLocks noChangeAspect="1"/>
                </p:cNvSpPr>
                <p:nvPr/>
              </p:nvSpPr>
              <p:spPr>
                <a:xfrm>
                  <a:off x="5139060" y="3317863"/>
                  <a:ext cx="1270800" cy="1270800"/>
                </a:xfrm>
                <a:prstGeom prst="ellipse">
                  <a:avLst/>
                </a:prstGeom>
                <a:noFill/>
                <a:ln w="1905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grpSp>
          <p:cxnSp>
            <p:nvCxnSpPr>
              <p:cNvPr id="76" name="Straight Connector 75">
                <a:extLst>
                  <a:ext uri="{FF2B5EF4-FFF2-40B4-BE49-F238E27FC236}">
                    <a16:creationId xmlns:a16="http://schemas.microsoft.com/office/drawing/2014/main" id="{BF07120E-75DB-D427-EDA4-EE3D032361D5}"/>
                  </a:ext>
                </a:extLst>
              </p:cNvPr>
              <p:cNvCxnSpPr>
                <a:cxnSpLocks/>
              </p:cNvCxnSpPr>
              <p:nvPr/>
            </p:nvCxnSpPr>
            <p:spPr>
              <a:xfrm rot="10800000">
                <a:off x="2805741" y="3347831"/>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42A4745-5602-8DE6-FE39-AD54EDD266FD}"/>
                  </a:ext>
                </a:extLst>
              </p:cNvPr>
              <p:cNvCxnSpPr/>
              <p:nvPr/>
            </p:nvCxnSpPr>
            <p:spPr>
              <a:xfrm rot="10800000">
                <a:off x="8723289" y="3348199"/>
                <a:ext cx="0" cy="126573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433B1893-63D2-4423-0227-83E187BB7F7B}"/>
                </a:ext>
              </a:extLst>
            </p:cNvPr>
            <p:cNvGrpSpPr/>
            <p:nvPr/>
          </p:nvGrpSpPr>
          <p:grpSpPr>
            <a:xfrm rot="10800000">
              <a:off x="3699360" y="6660288"/>
              <a:ext cx="4120896" cy="108000"/>
              <a:chOff x="3700232" y="612000"/>
              <a:chExt cx="4120896" cy="108000"/>
            </a:xfrm>
          </p:grpSpPr>
          <p:cxnSp>
            <p:nvCxnSpPr>
              <p:cNvPr id="66" name="Straight Connector 65">
                <a:extLst>
                  <a:ext uri="{FF2B5EF4-FFF2-40B4-BE49-F238E27FC236}">
                    <a16:creationId xmlns:a16="http://schemas.microsoft.com/office/drawing/2014/main" id="{01C460C2-8280-7D69-F315-014F48F98AB6}"/>
                  </a:ext>
                </a:extLst>
              </p:cNvPr>
              <p:cNvCxnSpPr>
                <a:cxnSpLocks/>
              </p:cNvCxnSpPr>
              <p:nvPr/>
            </p:nvCxnSpPr>
            <p:spPr>
              <a:xfrm>
                <a:off x="3700232"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AFFB73E-0DDC-E5D5-B93C-7BC3871E2825}"/>
                  </a:ext>
                </a:extLst>
              </p:cNvPr>
              <p:cNvCxnSpPr>
                <a:cxnSpLocks/>
              </p:cNvCxnSpPr>
              <p:nvPr/>
            </p:nvCxnSpPr>
            <p:spPr>
              <a:xfrm>
                <a:off x="7821128" y="612000"/>
                <a:ext cx="0" cy="10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8" name="Text Placeholder 17">
            <a:extLst>
              <a:ext uri="{FF2B5EF4-FFF2-40B4-BE49-F238E27FC236}">
                <a16:creationId xmlns:a16="http://schemas.microsoft.com/office/drawing/2014/main" id="{A5D740A4-FA4E-2EFB-FD61-BBE5A616A6B5}"/>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dirty="0"/>
              <a:t>Art. 2 Court – Lines (4)</a:t>
            </a:r>
            <a:endParaRPr lang="en-GB" sz="2000" spc="-50" dirty="0"/>
          </a:p>
        </p:txBody>
      </p:sp>
      <p:sp>
        <p:nvSpPr>
          <p:cNvPr id="3" name="Text Placeholder 2">
            <a:extLst>
              <a:ext uri="{FF2B5EF4-FFF2-40B4-BE49-F238E27FC236}">
                <a16:creationId xmlns:a16="http://schemas.microsoft.com/office/drawing/2014/main" id="{F2C3AA33-46A2-42B8-092E-0444FB9A33C2}"/>
              </a:ext>
            </a:extLst>
          </p:cNvPr>
          <p:cNvSpPr>
            <a:spLocks noGrp="1"/>
          </p:cNvSpPr>
          <p:nvPr>
            <p:ph type="body" sz="quarter" idx="25"/>
          </p:nvPr>
        </p:nvSpPr>
        <p:spPr>
          <a:xfrm>
            <a:off x="9330469" y="1384669"/>
            <a:ext cx="3426653" cy="3168352"/>
          </a:xfrm>
        </p:spPr>
        <p:txBody>
          <a:bodyPr>
            <a:noAutofit/>
          </a:bodyPr>
          <a:lstStyle/>
          <a:p>
            <a:pPr marL="0" indent="0">
              <a:buNone/>
            </a:pPr>
            <a:r>
              <a:rPr lang="en-US">
                <a:solidFill>
                  <a:srgbClr val="FF0000"/>
                </a:solidFill>
              </a:rPr>
              <a:t>Visual sample(s) of court markings to be included</a:t>
            </a:r>
            <a:endParaRPr lang="en-FI">
              <a:solidFill>
                <a:srgbClr val="FF0000"/>
              </a:solidFill>
            </a:endParaRPr>
          </a:p>
        </p:txBody>
      </p:sp>
      <p:sp>
        <p:nvSpPr>
          <p:cNvPr id="2" name="Text Placeholder 1">
            <a:extLst>
              <a:ext uri="{FF2B5EF4-FFF2-40B4-BE49-F238E27FC236}">
                <a16:creationId xmlns:a16="http://schemas.microsoft.com/office/drawing/2014/main" id="{53DAFD71-CA05-95DD-9579-F7E5169F7C9A}"/>
              </a:ext>
            </a:extLst>
          </p:cNvPr>
          <p:cNvSpPr>
            <a:spLocks noGrp="1"/>
          </p:cNvSpPr>
          <p:nvPr>
            <p:ph type="body" sz="quarter" idx="10"/>
          </p:nvPr>
        </p:nvSpPr>
        <p:spPr/>
        <p:txBody>
          <a:bodyPr>
            <a:normAutofit fontScale="92500" lnSpcReduction="10000"/>
          </a:bodyPr>
          <a:lstStyle/>
          <a:p>
            <a:r>
              <a:rPr lang="en-FI" dirty="0"/>
              <a:t>Court markings – </a:t>
            </a:r>
            <a:r>
              <a:rPr lang="en-GB" sz="2000" spc="-20" dirty="0"/>
              <a:t>the centre line and the centre circle </a:t>
            </a:r>
            <a:endParaRPr lang="en-FI" dirty="0"/>
          </a:p>
        </p:txBody>
      </p:sp>
      <p:sp>
        <p:nvSpPr>
          <p:cNvPr id="49" name="TextBox 48">
            <a:extLst>
              <a:ext uri="{FF2B5EF4-FFF2-40B4-BE49-F238E27FC236}">
                <a16:creationId xmlns:a16="http://schemas.microsoft.com/office/drawing/2014/main" id="{848F7772-680A-2467-9AAA-64016575979D}"/>
              </a:ext>
            </a:extLst>
          </p:cNvPr>
          <p:cNvSpPr txBox="1"/>
          <p:nvPr/>
        </p:nvSpPr>
        <p:spPr>
          <a:xfrm>
            <a:off x="323526" y="1604320"/>
            <a:ext cx="3675632" cy="2410788"/>
          </a:xfrm>
          <a:prstGeom prst="rect">
            <a:avLst/>
          </a:prstGeom>
          <a:noFill/>
        </p:spPr>
        <p:txBody>
          <a:bodyPr wrap="square" rtlCol="0">
            <a:spAutoFit/>
          </a:bodyPr>
          <a:lstStyle/>
          <a:p>
            <a:pPr marL="17462" marR="892175" lvl="3">
              <a:lnSpc>
                <a:spcPct val="121000"/>
              </a:lnSpc>
              <a:spcBef>
                <a:spcPts val="525"/>
              </a:spcBef>
              <a:buClr>
                <a:srgbClr val="B38F54"/>
              </a:buClr>
              <a:buSzPct val="125000"/>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The centre line and the centre circle may be of a different colour than the boundary lines and other court markings. The centre line and the centre circle, between each other, may be of the same colour or of different colours </a:t>
            </a:r>
          </a:p>
        </p:txBody>
      </p:sp>
      <p:sp>
        <p:nvSpPr>
          <p:cNvPr id="54" name="Oval 53">
            <a:extLst>
              <a:ext uri="{FF2B5EF4-FFF2-40B4-BE49-F238E27FC236}">
                <a16:creationId xmlns:a16="http://schemas.microsoft.com/office/drawing/2014/main" id="{31DFDB58-6486-488B-7625-BDD153B8CA98}"/>
              </a:ext>
            </a:extLst>
          </p:cNvPr>
          <p:cNvSpPr/>
          <p:nvPr/>
        </p:nvSpPr>
        <p:spPr>
          <a:xfrm>
            <a:off x="6398122" y="2320316"/>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2</a:t>
            </a:r>
          </a:p>
        </p:txBody>
      </p:sp>
      <p:sp>
        <p:nvSpPr>
          <p:cNvPr id="158" name="Oval 157">
            <a:extLst>
              <a:ext uri="{FF2B5EF4-FFF2-40B4-BE49-F238E27FC236}">
                <a16:creationId xmlns:a16="http://schemas.microsoft.com/office/drawing/2014/main" id="{9CFF5720-FF26-31B1-ED30-7850C229CE0F}"/>
              </a:ext>
            </a:extLst>
          </p:cNvPr>
          <p:cNvSpPr/>
          <p:nvPr/>
        </p:nvSpPr>
        <p:spPr>
          <a:xfrm>
            <a:off x="6667295" y="3163608"/>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2</a:t>
            </a:r>
          </a:p>
        </p:txBody>
      </p:sp>
      <p:sp>
        <p:nvSpPr>
          <p:cNvPr id="207" name="Oval 206">
            <a:extLst>
              <a:ext uri="{FF2B5EF4-FFF2-40B4-BE49-F238E27FC236}">
                <a16:creationId xmlns:a16="http://schemas.microsoft.com/office/drawing/2014/main" id="{9675C3BB-8094-F709-57AF-4393C3C8D641}"/>
              </a:ext>
            </a:extLst>
          </p:cNvPr>
          <p:cNvSpPr/>
          <p:nvPr/>
        </p:nvSpPr>
        <p:spPr>
          <a:xfrm>
            <a:off x="103929" y="1663983"/>
            <a:ext cx="231957" cy="231957"/>
          </a:xfrm>
          <a:prstGeom prst="ellipse">
            <a:avLst/>
          </a:prstGeom>
          <a:solidFill>
            <a:schemeClr val="bg1"/>
          </a:solidFill>
          <a:ln w="19050">
            <a:solidFill>
              <a:schemeClr val="accent1">
                <a:shade val="95000"/>
                <a:satMod val="10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1200">
                <a:solidFill>
                  <a:schemeClr val="tx1"/>
                </a:solidFill>
                <a:latin typeface="Verdana" panose="020B0604030504040204" pitchFamily="34" charset="0"/>
                <a:ea typeface="Verdana" panose="020B0604030504040204" pitchFamily="34" charset="0"/>
                <a:cs typeface="Verdana" panose="020B0604030504040204" pitchFamily="34" charset="0"/>
              </a:rPr>
              <a:t>2</a:t>
            </a:r>
          </a:p>
        </p:txBody>
      </p:sp>
    </p:spTree>
    <p:extLst>
      <p:ext uri="{BB962C8B-B14F-4D97-AF65-F5344CB8AC3E}">
        <p14:creationId xmlns:p14="http://schemas.microsoft.com/office/powerpoint/2010/main" val="1884742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B77EFF-156E-28FC-937A-9FCABDFD4DC7}"/>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dirty="0"/>
              <a:t>Art. 4  Teams - Uniforms</a:t>
            </a:r>
          </a:p>
        </p:txBody>
      </p:sp>
      <p:sp>
        <p:nvSpPr>
          <p:cNvPr id="2" name="Text Placeholder 1">
            <a:extLst>
              <a:ext uri="{FF2B5EF4-FFF2-40B4-BE49-F238E27FC236}">
                <a16:creationId xmlns:a16="http://schemas.microsoft.com/office/drawing/2014/main" id="{8238C610-0BD4-0E52-F858-FA6F1507BAD7}"/>
              </a:ext>
            </a:extLst>
          </p:cNvPr>
          <p:cNvSpPr>
            <a:spLocks noGrp="1"/>
          </p:cNvSpPr>
          <p:nvPr>
            <p:ph type="body" sz="quarter" idx="25"/>
          </p:nvPr>
        </p:nvSpPr>
        <p:spPr/>
        <p:txBody>
          <a:bodyPr>
            <a:normAutofit fontScale="92500" lnSpcReduction="10000"/>
          </a:bodyPr>
          <a:lstStyle/>
          <a:p>
            <a:r>
              <a:rPr lang="en-FI" dirty="0"/>
              <a:t>Socks</a:t>
            </a:r>
          </a:p>
        </p:txBody>
      </p:sp>
      <p:sp>
        <p:nvSpPr>
          <p:cNvPr id="5" name="Text Placeholder 4">
            <a:extLst>
              <a:ext uri="{FF2B5EF4-FFF2-40B4-BE49-F238E27FC236}">
                <a16:creationId xmlns:a16="http://schemas.microsoft.com/office/drawing/2014/main" id="{6D4A2DC3-5294-BEB9-DA09-CF3193708DDC}"/>
              </a:ext>
            </a:extLst>
          </p:cNvPr>
          <p:cNvSpPr>
            <a:spLocks noGrp="1"/>
          </p:cNvSpPr>
          <p:nvPr>
            <p:ph type="body" sz="quarter" idx="26"/>
          </p:nvPr>
        </p:nvSpPr>
        <p:spPr/>
        <p:txBody>
          <a:bodyPr>
            <a:normAutofit/>
          </a:bodyPr>
          <a:lstStyle/>
          <a:p>
            <a:pPr marL="0" indent="0">
              <a:buNone/>
            </a:pPr>
            <a:r>
              <a:rPr lang="en-GB" sz="1700" dirty="0"/>
              <a:t>The socks of all team members shall be of the same dominant colour. </a:t>
            </a:r>
            <a:r>
              <a:rPr lang="en-GB" sz="1700" dirty="0">
                <a:solidFill>
                  <a:srgbClr val="E97831"/>
                </a:solidFill>
              </a:rPr>
              <a:t>The socks do not have to be visible.</a:t>
            </a:r>
          </a:p>
          <a:p>
            <a:pPr marL="0" indent="0">
              <a:buNone/>
            </a:pPr>
            <a:endParaRPr lang="en-GB" sz="1700" dirty="0"/>
          </a:p>
          <a:p>
            <a:pPr marL="0" indent="0">
              <a:buNone/>
            </a:pPr>
            <a:r>
              <a:rPr lang="en-GB" sz="1700" dirty="0"/>
              <a:t>The removal of the requirement for socks to be visible reflects the practical realities of modern equipment, reducing unnecessary administrative interruptions and enforcement issues. </a:t>
            </a:r>
          </a:p>
          <a:p>
            <a:pPr marL="0" indent="0">
              <a:buNone/>
            </a:pPr>
            <a:endParaRPr lang="en-GB" sz="1700" dirty="0"/>
          </a:p>
        </p:txBody>
      </p:sp>
    </p:spTree>
    <p:extLst>
      <p:ext uri="{BB962C8B-B14F-4D97-AF65-F5344CB8AC3E}">
        <p14:creationId xmlns:p14="http://schemas.microsoft.com/office/powerpoint/2010/main" val="3949130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481D8F-9348-FF7E-5F14-8A0F066F09B8}"/>
              </a:ext>
            </a:extLst>
          </p:cNvPr>
          <p:cNvSpPr>
            <a:spLocks noGrp="1"/>
          </p:cNvSpPr>
          <p:nvPr>
            <p:ph type="body" sz="quarter" idx="11"/>
          </p:nvPr>
        </p:nvSpPr>
        <p:spPr/>
        <p:txBody>
          <a:bodyPr anchor="ctr" anchorCtr="0">
            <a:noAutofit/>
          </a:bodyPr>
          <a:lstStyle/>
          <a:p>
            <a:pPr>
              <a:lnSpc>
                <a:spcPct val="150000"/>
              </a:lnSpc>
              <a:tabLst>
                <a:tab pos="530225" algn="l"/>
              </a:tabLst>
            </a:pPr>
            <a:r>
              <a:rPr lang="en-GB" sz="1900" dirty="0"/>
              <a:t>Art. 24  </a:t>
            </a:r>
            <a:r>
              <a:rPr lang="en-GB" sz="1900" spc="-50" dirty="0"/>
              <a:t>Dribbling</a:t>
            </a:r>
          </a:p>
        </p:txBody>
      </p:sp>
      <p:sp>
        <p:nvSpPr>
          <p:cNvPr id="2" name="Text Placeholder 1">
            <a:extLst>
              <a:ext uri="{FF2B5EF4-FFF2-40B4-BE49-F238E27FC236}">
                <a16:creationId xmlns:a16="http://schemas.microsoft.com/office/drawing/2014/main" id="{B6E5480B-4853-EC2D-C96A-4437EB85578A}"/>
              </a:ext>
            </a:extLst>
          </p:cNvPr>
          <p:cNvSpPr>
            <a:spLocks noGrp="1"/>
          </p:cNvSpPr>
          <p:nvPr>
            <p:ph type="body" sz="quarter" idx="25"/>
          </p:nvPr>
        </p:nvSpPr>
        <p:spPr/>
        <p:txBody>
          <a:bodyPr>
            <a:normAutofit lnSpcReduction="10000"/>
          </a:bodyPr>
          <a:lstStyle/>
          <a:p>
            <a:endParaRPr lang="en-FI" dirty="0"/>
          </a:p>
        </p:txBody>
      </p:sp>
      <p:sp>
        <p:nvSpPr>
          <p:cNvPr id="6" name="Text Placeholder 5">
            <a:extLst>
              <a:ext uri="{FF2B5EF4-FFF2-40B4-BE49-F238E27FC236}">
                <a16:creationId xmlns:a16="http://schemas.microsoft.com/office/drawing/2014/main" id="{6111BF98-9192-A6C9-8DA5-E476AB249200}"/>
              </a:ext>
            </a:extLst>
          </p:cNvPr>
          <p:cNvSpPr>
            <a:spLocks noGrp="1"/>
          </p:cNvSpPr>
          <p:nvPr>
            <p:ph type="body" sz="quarter" idx="26"/>
          </p:nvPr>
        </p:nvSpPr>
        <p:spPr/>
        <p:txBody>
          <a:bodyPr>
            <a:noAutofit/>
          </a:bodyPr>
          <a:lstStyle/>
          <a:p>
            <a:pPr marL="0" indent="0">
              <a:buNone/>
            </a:pPr>
            <a:r>
              <a:rPr lang="en-FI" sz="1500" dirty="0"/>
              <a:t>The revision and update of Article 24.2 clarifies that for a player to lose control of a live ball, </a:t>
            </a:r>
            <a:r>
              <a:rPr lang="en-FI" sz="1500" dirty="0">
                <a:solidFill>
                  <a:srgbClr val="E97831"/>
                </a:solidFill>
              </a:rPr>
              <a:t>any one of the three conditions listed </a:t>
            </a:r>
            <a:r>
              <a:rPr lang="en-FI" sz="1500" dirty="0"/>
              <a:t>in the article must apply.</a:t>
            </a:r>
          </a:p>
          <a:p>
            <a:pPr marL="0" indent="0">
              <a:buNone/>
            </a:pPr>
            <a:endParaRPr lang="en-FI" sz="1500" dirty="0"/>
          </a:p>
          <a:p>
            <a:pPr marL="0" indent="0">
              <a:buNone/>
            </a:pPr>
            <a:r>
              <a:rPr lang="en-GB" sz="1500" dirty="0"/>
              <a:t>A player shall not dribble for a second time after the player’s first dribble has ended unless the player has lost control of a live ball on the court </a:t>
            </a:r>
            <a:r>
              <a:rPr lang="en-GB" sz="1500" dirty="0">
                <a:solidFill>
                  <a:schemeClr val="tx1"/>
                </a:solidFill>
              </a:rPr>
              <a:t>because of one of the following:</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500" spc="-20" dirty="0">
                <a:latin typeface="Verdana" panose="020B0604030504040204" pitchFamily="34" charset="0"/>
                <a:ea typeface="Verdana" panose="020B0604030504040204" pitchFamily="34" charset="0"/>
                <a:cs typeface="Verdana" panose="020B0604030504040204" pitchFamily="34" charset="0"/>
              </a:rPr>
              <a:t>A shot for a goal.</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500" spc="-20" dirty="0">
                <a:latin typeface="Verdana" panose="020B0604030504040204" pitchFamily="34" charset="0"/>
                <a:ea typeface="Verdana" panose="020B0604030504040204" pitchFamily="34" charset="0"/>
                <a:cs typeface="Verdana" panose="020B0604030504040204" pitchFamily="34" charset="0"/>
              </a:rPr>
              <a:t>The ball is touched by an opponent.</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500" spc="-20" dirty="0">
                <a:latin typeface="Verdana" panose="020B0604030504040204" pitchFamily="34" charset="0"/>
                <a:ea typeface="Verdana" panose="020B0604030504040204" pitchFamily="34" charset="0"/>
                <a:cs typeface="Verdana" panose="020B0604030504040204" pitchFamily="34" charset="0"/>
              </a:rPr>
              <a:t>On a pass or fumble the ball touches or is touched by another player </a:t>
            </a:r>
          </a:p>
          <a:p>
            <a:pPr marL="0" indent="0">
              <a:buNone/>
            </a:pPr>
            <a:endParaRPr lang="en-FI" sz="1500" dirty="0"/>
          </a:p>
        </p:txBody>
      </p:sp>
    </p:spTree>
    <p:extLst>
      <p:ext uri="{BB962C8B-B14F-4D97-AF65-F5344CB8AC3E}">
        <p14:creationId xmlns:p14="http://schemas.microsoft.com/office/powerpoint/2010/main" val="2889082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7F883-AA63-E288-B131-282488D1D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87DA7A5-6CBA-3F80-A039-86AE72A378A9}"/>
              </a:ext>
            </a:extLst>
          </p:cNvPr>
          <p:cNvSpPr>
            <a:spLocks noGrp="1"/>
          </p:cNvSpPr>
          <p:nvPr>
            <p:ph type="body" sz="quarter" idx="11"/>
          </p:nvPr>
        </p:nvSpPr>
        <p:spPr/>
        <p:txBody>
          <a:bodyPr>
            <a:normAutofit/>
          </a:bodyPr>
          <a:lstStyle/>
          <a:p>
            <a:r>
              <a:rPr lang="en-GB" sz="1900" dirty="0"/>
              <a:t>Appendix A: Officials Signals</a:t>
            </a:r>
          </a:p>
        </p:txBody>
      </p:sp>
      <p:sp>
        <p:nvSpPr>
          <p:cNvPr id="4" name="Text Placeholder 3">
            <a:extLst>
              <a:ext uri="{FF2B5EF4-FFF2-40B4-BE49-F238E27FC236}">
                <a16:creationId xmlns:a16="http://schemas.microsoft.com/office/drawing/2014/main" id="{14D2B7C6-25F9-B1FE-BEB2-7424CFC78689}"/>
              </a:ext>
            </a:extLst>
          </p:cNvPr>
          <p:cNvSpPr>
            <a:spLocks noGrp="1"/>
          </p:cNvSpPr>
          <p:nvPr>
            <p:ph type="body" sz="quarter" idx="25"/>
          </p:nvPr>
        </p:nvSpPr>
        <p:spPr/>
        <p:txBody>
          <a:bodyPr/>
          <a:lstStyle/>
          <a:p>
            <a:pPr marL="0" indent="0">
              <a:buNone/>
              <a:tabLst>
                <a:tab pos="2967038" algn="l"/>
                <a:tab pos="5865813" algn="l"/>
              </a:tabLst>
            </a:pPr>
            <a:r>
              <a:rPr lang="en-FI" b="1"/>
              <a:t>Delay of game	Disruptive foul	Flagrant foul</a:t>
            </a:r>
            <a:endParaRPr lang="en-FI"/>
          </a:p>
          <a:p>
            <a:pPr marL="0" indent="0">
              <a:buNone/>
            </a:pPr>
            <a:endParaRPr lang="en-FI"/>
          </a:p>
          <a:p>
            <a:pPr marL="0" indent="0">
              <a:buNone/>
            </a:pPr>
            <a:endParaRPr lang="en-FI"/>
          </a:p>
        </p:txBody>
      </p:sp>
      <p:sp>
        <p:nvSpPr>
          <p:cNvPr id="3" name="Text Placeholder 2">
            <a:extLst>
              <a:ext uri="{FF2B5EF4-FFF2-40B4-BE49-F238E27FC236}">
                <a16:creationId xmlns:a16="http://schemas.microsoft.com/office/drawing/2014/main" id="{43BF927F-BA1D-3696-5BB0-9461154A949D}"/>
              </a:ext>
            </a:extLst>
          </p:cNvPr>
          <p:cNvSpPr>
            <a:spLocks noGrp="1"/>
          </p:cNvSpPr>
          <p:nvPr>
            <p:ph type="body" sz="quarter" idx="10"/>
          </p:nvPr>
        </p:nvSpPr>
        <p:spPr/>
        <p:txBody>
          <a:bodyPr anchor="ctr" anchorCtr="0">
            <a:noAutofit/>
          </a:bodyPr>
          <a:lstStyle/>
          <a:p>
            <a:pPr>
              <a:lnSpc>
                <a:spcPct val="150000"/>
              </a:lnSpc>
              <a:tabLst>
                <a:tab pos="530225" algn="l"/>
              </a:tabLst>
            </a:pPr>
            <a:r>
              <a:rPr lang="en-GB" sz="1800" dirty="0"/>
              <a:t>New Referee Signals</a:t>
            </a:r>
          </a:p>
        </p:txBody>
      </p:sp>
      <p:pic>
        <p:nvPicPr>
          <p:cNvPr id="7" name="Picture 6">
            <a:extLst>
              <a:ext uri="{FF2B5EF4-FFF2-40B4-BE49-F238E27FC236}">
                <a16:creationId xmlns:a16="http://schemas.microsoft.com/office/drawing/2014/main" id="{EFF8EB56-2176-154B-E6DE-7B30217D13B9}"/>
              </a:ext>
            </a:extLst>
          </p:cNvPr>
          <p:cNvPicPr>
            <a:picLocks noChangeAspect="1"/>
          </p:cNvPicPr>
          <p:nvPr/>
        </p:nvPicPr>
        <p:blipFill>
          <a:blip r:embed="rId2"/>
          <a:srcRect/>
          <a:stretch/>
        </p:blipFill>
        <p:spPr>
          <a:xfrm>
            <a:off x="7528252" y="1902246"/>
            <a:ext cx="1213200" cy="1733142"/>
          </a:xfrm>
          <a:prstGeom prst="rect">
            <a:avLst/>
          </a:prstGeom>
        </p:spPr>
      </p:pic>
      <p:pic>
        <p:nvPicPr>
          <p:cNvPr id="11" name="Picture 10">
            <a:extLst>
              <a:ext uri="{FF2B5EF4-FFF2-40B4-BE49-F238E27FC236}">
                <a16:creationId xmlns:a16="http://schemas.microsoft.com/office/drawing/2014/main" id="{2DC27FCC-5BCC-7542-7649-33E3EB9A357A}"/>
              </a:ext>
            </a:extLst>
          </p:cNvPr>
          <p:cNvPicPr>
            <a:picLocks noChangeAspect="1"/>
          </p:cNvPicPr>
          <p:nvPr/>
        </p:nvPicPr>
        <p:blipFill>
          <a:blip r:embed="rId3"/>
          <a:srcRect/>
          <a:stretch/>
        </p:blipFill>
        <p:spPr>
          <a:xfrm>
            <a:off x="6223521" y="1902246"/>
            <a:ext cx="1213200" cy="1733142"/>
          </a:xfrm>
          <a:prstGeom prst="rect">
            <a:avLst/>
          </a:prstGeom>
        </p:spPr>
      </p:pic>
      <p:pic>
        <p:nvPicPr>
          <p:cNvPr id="13" name="Picture 12">
            <a:extLst>
              <a:ext uri="{FF2B5EF4-FFF2-40B4-BE49-F238E27FC236}">
                <a16:creationId xmlns:a16="http://schemas.microsoft.com/office/drawing/2014/main" id="{A3DF3710-67C0-1E9C-7733-B4BBDAA2C0DF}"/>
              </a:ext>
            </a:extLst>
          </p:cNvPr>
          <p:cNvPicPr>
            <a:picLocks noChangeAspect="1"/>
          </p:cNvPicPr>
          <p:nvPr/>
        </p:nvPicPr>
        <p:blipFill>
          <a:blip r:embed="rId4"/>
          <a:stretch>
            <a:fillRect/>
          </a:stretch>
        </p:blipFill>
        <p:spPr>
          <a:xfrm>
            <a:off x="4576003" y="1902246"/>
            <a:ext cx="1213200" cy="1733143"/>
          </a:xfrm>
          <a:prstGeom prst="rect">
            <a:avLst/>
          </a:prstGeom>
        </p:spPr>
      </p:pic>
      <p:pic>
        <p:nvPicPr>
          <p:cNvPr id="15" name="Picture 14">
            <a:extLst>
              <a:ext uri="{FF2B5EF4-FFF2-40B4-BE49-F238E27FC236}">
                <a16:creationId xmlns:a16="http://schemas.microsoft.com/office/drawing/2014/main" id="{7080ACA4-95ED-534B-22D7-F20855005C3F}"/>
              </a:ext>
            </a:extLst>
          </p:cNvPr>
          <p:cNvPicPr>
            <a:picLocks noChangeAspect="1"/>
          </p:cNvPicPr>
          <p:nvPr/>
        </p:nvPicPr>
        <p:blipFill>
          <a:blip r:embed="rId5"/>
          <a:stretch>
            <a:fillRect/>
          </a:stretch>
        </p:blipFill>
        <p:spPr>
          <a:xfrm>
            <a:off x="3281562" y="1905116"/>
            <a:ext cx="1213200" cy="1733143"/>
          </a:xfrm>
          <a:prstGeom prst="rect">
            <a:avLst/>
          </a:prstGeom>
        </p:spPr>
      </p:pic>
      <p:pic>
        <p:nvPicPr>
          <p:cNvPr id="17" name="Picture 16">
            <a:extLst>
              <a:ext uri="{FF2B5EF4-FFF2-40B4-BE49-F238E27FC236}">
                <a16:creationId xmlns:a16="http://schemas.microsoft.com/office/drawing/2014/main" id="{E1805D8F-B450-CC5A-0EEB-DDFC34E6672C}"/>
              </a:ext>
            </a:extLst>
          </p:cNvPr>
          <p:cNvPicPr>
            <a:picLocks noChangeAspect="1"/>
          </p:cNvPicPr>
          <p:nvPr/>
        </p:nvPicPr>
        <p:blipFill>
          <a:blip r:embed="rId6"/>
          <a:stretch>
            <a:fillRect/>
          </a:stretch>
        </p:blipFill>
        <p:spPr>
          <a:xfrm>
            <a:off x="1632035" y="1902246"/>
            <a:ext cx="1215209" cy="1736013"/>
          </a:xfrm>
          <a:prstGeom prst="rect">
            <a:avLst/>
          </a:prstGeom>
        </p:spPr>
      </p:pic>
      <p:pic>
        <p:nvPicPr>
          <p:cNvPr id="19" name="Picture 18">
            <a:extLst>
              <a:ext uri="{FF2B5EF4-FFF2-40B4-BE49-F238E27FC236}">
                <a16:creationId xmlns:a16="http://schemas.microsoft.com/office/drawing/2014/main" id="{9D553B41-8702-08AB-F2F4-FD707E44A2A7}"/>
              </a:ext>
            </a:extLst>
          </p:cNvPr>
          <p:cNvPicPr>
            <a:picLocks noChangeAspect="1"/>
          </p:cNvPicPr>
          <p:nvPr/>
        </p:nvPicPr>
        <p:blipFill>
          <a:blip r:embed="rId7"/>
          <a:stretch>
            <a:fillRect/>
          </a:stretch>
        </p:blipFill>
        <p:spPr>
          <a:xfrm>
            <a:off x="330664" y="1902246"/>
            <a:ext cx="1215209" cy="1736013"/>
          </a:xfrm>
          <a:prstGeom prst="rect">
            <a:avLst/>
          </a:prstGeom>
        </p:spPr>
      </p:pic>
    </p:spTree>
    <p:extLst>
      <p:ext uri="{BB962C8B-B14F-4D97-AF65-F5344CB8AC3E}">
        <p14:creationId xmlns:p14="http://schemas.microsoft.com/office/powerpoint/2010/main" val="2107825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917C5-A759-171B-CA03-80CE880EAB3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186C85B-7065-260B-727F-2204D70C4984}"/>
              </a:ext>
            </a:extLst>
          </p:cNvPr>
          <p:cNvSpPr>
            <a:spLocks noGrp="1"/>
          </p:cNvSpPr>
          <p:nvPr>
            <p:ph type="body" sz="quarter" idx="10"/>
          </p:nvPr>
        </p:nvSpPr>
        <p:spPr/>
        <p:txBody>
          <a:bodyPr anchor="ctr" anchorCtr="0">
            <a:noAutofit/>
          </a:bodyPr>
          <a:lstStyle/>
          <a:p>
            <a:pPr>
              <a:lnSpc>
                <a:spcPct val="150000"/>
              </a:lnSpc>
              <a:tabLst>
                <a:tab pos="530225" algn="l"/>
              </a:tabLst>
            </a:pPr>
            <a:r>
              <a:rPr lang="en-GB" sz="1800" dirty="0"/>
              <a:t>Appendix B: Scoresheet</a:t>
            </a:r>
          </a:p>
        </p:txBody>
      </p:sp>
      <p:sp>
        <p:nvSpPr>
          <p:cNvPr id="13" name="Text Placeholder 12">
            <a:extLst>
              <a:ext uri="{FF2B5EF4-FFF2-40B4-BE49-F238E27FC236}">
                <a16:creationId xmlns:a16="http://schemas.microsoft.com/office/drawing/2014/main" id="{6090A292-EFEB-A82C-4288-A6B04BD3BCB4}"/>
              </a:ext>
            </a:extLst>
          </p:cNvPr>
          <p:cNvSpPr>
            <a:spLocks noGrp="1"/>
          </p:cNvSpPr>
          <p:nvPr>
            <p:ph type="body" sz="quarter" idx="24"/>
          </p:nvPr>
        </p:nvSpPr>
        <p:spPr>
          <a:xfrm>
            <a:off x="323526" y="1635646"/>
            <a:ext cx="3029274" cy="3168352"/>
          </a:xfrm>
        </p:spPr>
        <p:txBody>
          <a:bodyPr>
            <a:normAutofit/>
          </a:bodyPr>
          <a:lstStyle/>
          <a:p>
            <a:pPr marL="0" indent="0">
              <a:buNone/>
            </a:pPr>
            <a:r>
              <a:rPr lang="en-US" sz="1700" dirty="0"/>
              <a:t>A new principle has been introduced that </a:t>
            </a:r>
            <a:r>
              <a:rPr lang="en-US" sz="1700" dirty="0">
                <a:solidFill>
                  <a:srgbClr val="E97831"/>
                </a:solidFill>
              </a:rPr>
              <a:t>any foul counting towards game disqualification is to be marked with a circle to ensure clarity.</a:t>
            </a:r>
          </a:p>
          <a:p>
            <a:pPr marL="0" indent="0">
              <a:buNone/>
            </a:pPr>
            <a:endParaRPr lang="en-US" sz="1700" dirty="0">
              <a:solidFill>
                <a:srgbClr val="E97831"/>
              </a:solidFill>
            </a:endParaRPr>
          </a:p>
          <a:p>
            <a:pPr marL="0" indent="0">
              <a:buNone/>
            </a:pPr>
            <a:r>
              <a:rPr lang="en-US" sz="1700" dirty="0">
                <a:solidFill>
                  <a:schemeClr val="tx1"/>
                </a:solidFill>
              </a:rPr>
              <a:t>New abbreviations have also been introduced to cover the new foul types.</a:t>
            </a:r>
          </a:p>
          <a:p>
            <a:pPr marL="0" indent="0">
              <a:buNone/>
            </a:pPr>
            <a:endParaRPr lang="en-US" sz="1700" dirty="0">
              <a:solidFill>
                <a:schemeClr val="tx1"/>
              </a:solidFill>
            </a:endParaRPr>
          </a:p>
          <a:p>
            <a:pPr marL="0" indent="0">
              <a:buNone/>
            </a:pPr>
            <a:endParaRPr lang="en-US" sz="1700" dirty="0">
              <a:solidFill>
                <a:srgbClr val="E97831"/>
              </a:solidFill>
            </a:endParaRPr>
          </a:p>
        </p:txBody>
      </p:sp>
      <p:sp>
        <p:nvSpPr>
          <p:cNvPr id="10" name="Text Placeholder 9">
            <a:extLst>
              <a:ext uri="{FF2B5EF4-FFF2-40B4-BE49-F238E27FC236}">
                <a16:creationId xmlns:a16="http://schemas.microsoft.com/office/drawing/2014/main" id="{EC6FE033-6466-388B-9DEE-055697486A8C}"/>
              </a:ext>
            </a:extLst>
          </p:cNvPr>
          <p:cNvSpPr>
            <a:spLocks noGrp="1"/>
          </p:cNvSpPr>
          <p:nvPr>
            <p:ph type="body" sz="quarter" idx="11"/>
          </p:nvPr>
        </p:nvSpPr>
        <p:spPr/>
        <p:txBody>
          <a:bodyPr>
            <a:normAutofit/>
          </a:bodyPr>
          <a:lstStyle/>
          <a:p>
            <a:r>
              <a:rPr lang="en-FI" sz="1900" dirty="0"/>
              <a:t>The new scoresheet markings</a:t>
            </a:r>
          </a:p>
        </p:txBody>
      </p:sp>
      <p:graphicFrame>
        <p:nvGraphicFramePr>
          <p:cNvPr id="2" name="Table 1">
            <a:extLst>
              <a:ext uri="{FF2B5EF4-FFF2-40B4-BE49-F238E27FC236}">
                <a16:creationId xmlns:a16="http://schemas.microsoft.com/office/drawing/2014/main" id="{E0BBFFDC-7B6A-F0E6-44AA-B533A6E8059C}"/>
              </a:ext>
            </a:extLst>
          </p:cNvPr>
          <p:cNvGraphicFramePr>
            <a:graphicFrameLocks noGrp="1"/>
          </p:cNvGraphicFramePr>
          <p:nvPr>
            <p:extLst>
              <p:ext uri="{D42A27DB-BD31-4B8C-83A1-F6EECF244321}">
                <p14:modId xmlns:p14="http://schemas.microsoft.com/office/powerpoint/2010/main" val="4205087216"/>
              </p:ext>
            </p:extLst>
          </p:nvPr>
        </p:nvGraphicFramePr>
        <p:xfrm>
          <a:off x="3940720" y="1660142"/>
          <a:ext cx="4979996" cy="3096341"/>
        </p:xfrm>
        <a:graphic>
          <a:graphicData uri="http://schemas.openxmlformats.org/drawingml/2006/table">
            <a:tbl>
              <a:tblPr/>
              <a:tblGrid>
                <a:gridCol w="334765">
                  <a:extLst>
                    <a:ext uri="{9D8B030D-6E8A-4147-A177-3AD203B41FA5}">
                      <a16:colId xmlns:a16="http://schemas.microsoft.com/office/drawing/2014/main" val="3543540927"/>
                    </a:ext>
                  </a:extLst>
                </a:gridCol>
                <a:gridCol w="3964827">
                  <a:extLst>
                    <a:ext uri="{9D8B030D-6E8A-4147-A177-3AD203B41FA5}">
                      <a16:colId xmlns:a16="http://schemas.microsoft.com/office/drawing/2014/main" val="3431467770"/>
                    </a:ext>
                  </a:extLst>
                </a:gridCol>
                <a:gridCol w="680404">
                  <a:extLst>
                    <a:ext uri="{9D8B030D-6E8A-4147-A177-3AD203B41FA5}">
                      <a16:colId xmlns:a16="http://schemas.microsoft.com/office/drawing/2014/main" val="1720315414"/>
                    </a:ext>
                  </a:extLst>
                </a:gridCol>
              </a:tblGrid>
              <a:tr h="403148">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1. 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Disruptive Foul/Player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DI</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636799473"/>
                  </a:ext>
                </a:extLst>
              </a:tr>
              <a:tr h="403148">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2. 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Flagrant Foul/Player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lnSpc>
                          <a:spcPts val="1125"/>
                        </a:lnSpc>
                        <a:spcBef>
                          <a:spcPts val="428"/>
                        </a:spcBef>
                        <a:spcAft>
                          <a:spcPts val="217"/>
                        </a:spcAft>
                        <a:buNone/>
                      </a:pP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72592268"/>
                  </a:ext>
                </a:extLst>
              </a:tr>
              <a:tr h="403148">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3. 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Technical Foul  Category 1/Player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lnSpc>
                          <a:spcPts val="1125"/>
                        </a:lnSpc>
                        <a:spcBef>
                          <a:spcPts val="428"/>
                        </a:spcBef>
                        <a:spcAft>
                          <a:spcPts val="217"/>
                        </a:spcAft>
                        <a:buNone/>
                      </a:pPr>
                      <a:endParaRPr lang="en-FI" sz="1200" spc="-8">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895984068"/>
                  </a:ext>
                </a:extLst>
              </a:tr>
              <a:tr h="403148">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4. 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Technical Foul  Category 2/Player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T</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158715480"/>
                  </a:ext>
                </a:extLst>
              </a:tr>
              <a:tr h="403148">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5. 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Technical Foul Category 1/Head Coach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lnSpc>
                          <a:spcPts val="1125"/>
                        </a:lnSpc>
                        <a:spcBef>
                          <a:spcPts val="428"/>
                        </a:spcBef>
                        <a:spcAft>
                          <a:spcPts val="217"/>
                        </a:spcAft>
                        <a:buNone/>
                      </a:pP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4072546699"/>
                  </a:ext>
                </a:extLst>
              </a:tr>
              <a:tr h="403892">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6. 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just">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Technical Foul Category 1/Bench</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a:lnSpc>
                          <a:spcPts val="1125"/>
                        </a:lnSpc>
                        <a:spcBef>
                          <a:spcPts val="428"/>
                        </a:spcBef>
                        <a:spcAft>
                          <a:spcPts val="217"/>
                        </a:spcAft>
                        <a:buNone/>
                      </a:pP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711612467"/>
                  </a:ext>
                </a:extLst>
              </a:tr>
              <a:tr h="676709">
                <a:tc>
                  <a:txBody>
                    <a:bodyPr/>
                    <a:lstStyle/>
                    <a:p>
                      <a:pPr marL="0" marR="0" algn="r">
                        <a:lnSpc>
                          <a:spcPts val="1125"/>
                        </a:lnSpc>
                        <a:spcBef>
                          <a:spcPts val="428"/>
                        </a:spcBef>
                        <a:spcAft>
                          <a:spcPts val="217"/>
                        </a:spcAft>
                        <a:buNone/>
                      </a:pPr>
                      <a:r>
                        <a:rPr lang="en-FI" sz="1200" spc="-8">
                          <a:effectLst/>
                          <a:latin typeface="Verdana" panose="020B0604030504040204" pitchFamily="34" charset="0"/>
                          <a:ea typeface="Verdana" panose="020B0604030504040204" pitchFamily="34" charset="0"/>
                          <a:cs typeface="Verdana" panose="020B0604030504040204" pitchFamily="34" charset="0"/>
                        </a:rPr>
                        <a:t>7. </a:t>
                      </a: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nSpc>
                          <a:spcPct val="100000"/>
                        </a:lnSpc>
                        <a:spcBef>
                          <a:spcPts val="428"/>
                        </a:spcBef>
                        <a:spcAft>
                          <a:spcPts val="217"/>
                        </a:spcAft>
                        <a:buNone/>
                      </a:pPr>
                      <a:r>
                        <a:rPr lang="en-FI" sz="1200" spc="0" baseline="0">
                          <a:effectLst/>
                          <a:latin typeface="Verdana" panose="020B0604030504040204" pitchFamily="34" charset="0"/>
                          <a:ea typeface="Verdana" panose="020B0604030504040204" pitchFamily="34" charset="0"/>
                          <a:cs typeface="Verdana" panose="020B0604030504040204" pitchFamily="34" charset="0"/>
                        </a:rPr>
                        <a:t>Technical Foul Category 1/Disqualifying Foul </a:t>
                      </a:r>
                      <a:br>
                        <a:rPr lang="en-FI" sz="1200" spc="0" baseline="0">
                          <a:effectLst/>
                          <a:latin typeface="Verdana" panose="020B0604030504040204" pitchFamily="34" charset="0"/>
                          <a:ea typeface="Verdana" panose="020B0604030504040204" pitchFamily="34" charset="0"/>
                          <a:cs typeface="Verdana" panose="020B0604030504040204" pitchFamily="34" charset="0"/>
                        </a:rPr>
                      </a:br>
                      <a:r>
                        <a:rPr lang="en-FI" sz="1200" spc="0" baseline="0">
                          <a:effectLst/>
                          <a:latin typeface="Verdana" panose="020B0604030504040204" pitchFamily="34" charset="0"/>
                          <a:ea typeface="Verdana" panose="020B0604030504040204" pitchFamily="34" charset="0"/>
                          <a:cs typeface="Verdana" panose="020B0604030504040204" pitchFamily="34" charset="0"/>
                        </a:rPr>
                        <a:t>against an Accompanying Delegation Member</a:t>
                      </a: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algn="ctr">
                        <a:lnSpc>
                          <a:spcPts val="1125"/>
                        </a:lnSpc>
                        <a:spcBef>
                          <a:spcPts val="428"/>
                        </a:spcBef>
                        <a:spcAft>
                          <a:spcPts val="217"/>
                        </a:spcAft>
                        <a:buNone/>
                      </a:pPr>
                      <a:endParaRPr lang="en-FI" sz="1200">
                        <a:effectLst/>
                        <a:latin typeface="Verdana" panose="020B0604030504040204" pitchFamily="34" charset="0"/>
                        <a:ea typeface="Verdana" panose="020B0604030504040204" pitchFamily="34" charset="0"/>
                        <a:cs typeface="Verdana" panose="020B0604030504040204" pitchFamily="34" charset="0"/>
                      </a:endParaRPr>
                    </a:p>
                  </a:txBody>
                  <a:tcPr marL="62503" marR="62503" marT="62503" marB="6250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7012487"/>
                  </a:ext>
                </a:extLst>
              </a:tr>
            </a:tbl>
          </a:graphicData>
        </a:graphic>
      </p:graphicFrame>
      <p:grpSp>
        <p:nvGrpSpPr>
          <p:cNvPr id="26" name="Group 25">
            <a:extLst>
              <a:ext uri="{FF2B5EF4-FFF2-40B4-BE49-F238E27FC236}">
                <a16:creationId xmlns:a16="http://schemas.microsoft.com/office/drawing/2014/main" id="{9E7F4B98-C45A-AFFC-AE15-2919FF33F9CB}"/>
              </a:ext>
            </a:extLst>
          </p:cNvPr>
          <p:cNvGrpSpPr/>
          <p:nvPr/>
        </p:nvGrpSpPr>
        <p:grpSpPr>
          <a:xfrm>
            <a:off x="8445584" y="2077525"/>
            <a:ext cx="262800" cy="2411095"/>
            <a:chOff x="4828389" y="2092366"/>
            <a:chExt cx="262800" cy="2411095"/>
          </a:xfrm>
        </p:grpSpPr>
        <p:pic>
          <p:nvPicPr>
            <p:cNvPr id="16" name="Picture 15">
              <a:extLst>
                <a:ext uri="{FF2B5EF4-FFF2-40B4-BE49-F238E27FC236}">
                  <a16:creationId xmlns:a16="http://schemas.microsoft.com/office/drawing/2014/main" id="{F6B8D139-2917-BC7F-0FFF-FB9C1EB6047F}"/>
                </a:ext>
              </a:extLst>
            </p:cNvPr>
            <p:cNvPicPr>
              <a:picLocks noChangeAspect="1"/>
            </p:cNvPicPr>
            <p:nvPr/>
          </p:nvPicPr>
          <p:blipFill>
            <a:blip r:embed="rId3"/>
            <a:stretch>
              <a:fillRect/>
            </a:stretch>
          </p:blipFill>
          <p:spPr>
            <a:xfrm>
              <a:off x="4828389" y="3707261"/>
              <a:ext cx="262800" cy="262800"/>
            </a:xfrm>
            <a:prstGeom prst="rect">
              <a:avLst/>
            </a:prstGeom>
          </p:spPr>
        </p:pic>
        <p:pic>
          <p:nvPicPr>
            <p:cNvPr id="18" name="Picture 17">
              <a:extLst>
                <a:ext uri="{FF2B5EF4-FFF2-40B4-BE49-F238E27FC236}">
                  <a16:creationId xmlns:a16="http://schemas.microsoft.com/office/drawing/2014/main" id="{4929E669-931E-25AB-3CC9-A64764404B47}"/>
                </a:ext>
              </a:extLst>
            </p:cNvPr>
            <p:cNvPicPr>
              <a:picLocks noChangeAspect="1"/>
            </p:cNvPicPr>
            <p:nvPr/>
          </p:nvPicPr>
          <p:blipFill>
            <a:blip r:embed="rId4"/>
            <a:stretch>
              <a:fillRect/>
            </a:stretch>
          </p:blipFill>
          <p:spPr>
            <a:xfrm>
              <a:off x="4828389" y="4240661"/>
              <a:ext cx="262800" cy="262800"/>
            </a:xfrm>
            <a:prstGeom prst="rect">
              <a:avLst/>
            </a:prstGeom>
          </p:spPr>
        </p:pic>
        <p:pic>
          <p:nvPicPr>
            <p:cNvPr id="20" name="Picture 19">
              <a:extLst>
                <a:ext uri="{FF2B5EF4-FFF2-40B4-BE49-F238E27FC236}">
                  <a16:creationId xmlns:a16="http://schemas.microsoft.com/office/drawing/2014/main" id="{33432FBC-92FC-133E-9B58-018A7EF7B41C}"/>
                </a:ext>
              </a:extLst>
            </p:cNvPr>
            <p:cNvPicPr>
              <a:picLocks noChangeAspect="1"/>
            </p:cNvPicPr>
            <p:nvPr/>
          </p:nvPicPr>
          <p:blipFill>
            <a:blip r:embed="rId5"/>
            <a:stretch>
              <a:fillRect/>
            </a:stretch>
          </p:blipFill>
          <p:spPr>
            <a:xfrm>
              <a:off x="4828389" y="3300916"/>
              <a:ext cx="262800" cy="262800"/>
            </a:xfrm>
            <a:prstGeom prst="rect">
              <a:avLst/>
            </a:prstGeom>
          </p:spPr>
        </p:pic>
        <p:pic>
          <p:nvPicPr>
            <p:cNvPr id="22" name="Picture 21">
              <a:extLst>
                <a:ext uri="{FF2B5EF4-FFF2-40B4-BE49-F238E27FC236}">
                  <a16:creationId xmlns:a16="http://schemas.microsoft.com/office/drawing/2014/main" id="{27A0EF34-05BA-C249-85E0-F019DBBA74FF}"/>
                </a:ext>
              </a:extLst>
            </p:cNvPr>
            <p:cNvPicPr>
              <a:picLocks noChangeAspect="1"/>
            </p:cNvPicPr>
            <p:nvPr/>
          </p:nvPicPr>
          <p:blipFill>
            <a:blip r:embed="rId6"/>
            <a:stretch>
              <a:fillRect/>
            </a:stretch>
          </p:blipFill>
          <p:spPr>
            <a:xfrm>
              <a:off x="4828389" y="2092366"/>
              <a:ext cx="262800" cy="262800"/>
            </a:xfrm>
            <a:prstGeom prst="rect">
              <a:avLst/>
            </a:prstGeom>
          </p:spPr>
        </p:pic>
        <p:pic>
          <p:nvPicPr>
            <p:cNvPr id="25" name="Picture 24">
              <a:extLst>
                <a:ext uri="{FF2B5EF4-FFF2-40B4-BE49-F238E27FC236}">
                  <a16:creationId xmlns:a16="http://schemas.microsoft.com/office/drawing/2014/main" id="{5908812F-0A0F-715C-1464-8FD3F5311F18}"/>
                </a:ext>
              </a:extLst>
            </p:cNvPr>
            <p:cNvPicPr>
              <a:picLocks noChangeAspect="1"/>
            </p:cNvPicPr>
            <p:nvPr/>
          </p:nvPicPr>
          <p:blipFill>
            <a:blip r:embed="rId7"/>
            <a:stretch>
              <a:fillRect/>
            </a:stretch>
          </p:blipFill>
          <p:spPr>
            <a:xfrm>
              <a:off x="4828389" y="2492461"/>
              <a:ext cx="262800" cy="262800"/>
            </a:xfrm>
            <a:prstGeom prst="rect">
              <a:avLst/>
            </a:prstGeom>
          </p:spPr>
        </p:pic>
      </p:grpSp>
    </p:spTree>
    <p:extLst>
      <p:ext uri="{BB962C8B-B14F-4D97-AF65-F5344CB8AC3E}">
        <p14:creationId xmlns:p14="http://schemas.microsoft.com/office/powerpoint/2010/main" val="268982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B323F-C969-A57E-9DE4-0D9E6E3B81B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08A650D-0A1C-7831-4F86-0A202457373F}"/>
              </a:ext>
            </a:extLst>
          </p:cNvPr>
          <p:cNvSpPr>
            <a:spLocks noGrp="1"/>
          </p:cNvSpPr>
          <p:nvPr>
            <p:ph type="body" sz="quarter" idx="11"/>
          </p:nvPr>
        </p:nvSpPr>
        <p:spPr/>
        <p:txBody>
          <a:bodyPr anchor="ctr" anchorCtr="0">
            <a:noAutofit/>
          </a:bodyPr>
          <a:lstStyle/>
          <a:p>
            <a:pPr>
              <a:lnSpc>
                <a:spcPct val="150000"/>
              </a:lnSpc>
              <a:tabLst>
                <a:tab pos="530225" algn="l"/>
              </a:tabLst>
            </a:pPr>
            <a:r>
              <a:rPr lang="en-GB" sz="1900" dirty="0"/>
              <a:t>Appendix</a:t>
            </a:r>
            <a:r>
              <a:rPr lang="en-GB" sz="2000" dirty="0"/>
              <a:t> D: Classifications of teams</a:t>
            </a:r>
          </a:p>
        </p:txBody>
      </p:sp>
      <p:sp>
        <p:nvSpPr>
          <p:cNvPr id="10" name="Text Placeholder 9">
            <a:extLst>
              <a:ext uri="{FF2B5EF4-FFF2-40B4-BE49-F238E27FC236}">
                <a16:creationId xmlns:a16="http://schemas.microsoft.com/office/drawing/2014/main" id="{BDE8B339-3EA4-63BC-80B4-C58338091731}"/>
              </a:ext>
            </a:extLst>
          </p:cNvPr>
          <p:cNvSpPr>
            <a:spLocks noGrp="1"/>
          </p:cNvSpPr>
          <p:nvPr>
            <p:ph type="body" sz="quarter" idx="25"/>
          </p:nvPr>
        </p:nvSpPr>
        <p:spPr>
          <a:xfrm>
            <a:off x="323526" y="936000"/>
            <a:ext cx="5760640" cy="699646"/>
          </a:xfrm>
        </p:spPr>
        <p:txBody>
          <a:bodyPr>
            <a:noAutofit/>
          </a:bodyPr>
          <a:lstStyle/>
          <a:p>
            <a:r>
              <a:rPr lang="en-FI" sz="1800" dirty="0"/>
              <a:t>D.5 Classifications of teams in a Tournament of Phases</a:t>
            </a:r>
          </a:p>
        </p:txBody>
      </p:sp>
      <p:sp>
        <p:nvSpPr>
          <p:cNvPr id="6" name="Text Placeholder 5">
            <a:extLst>
              <a:ext uri="{FF2B5EF4-FFF2-40B4-BE49-F238E27FC236}">
                <a16:creationId xmlns:a16="http://schemas.microsoft.com/office/drawing/2014/main" id="{6F32791A-0A61-0124-E0F0-63A27D23B3FA}"/>
              </a:ext>
            </a:extLst>
          </p:cNvPr>
          <p:cNvSpPr>
            <a:spLocks noGrp="1"/>
          </p:cNvSpPr>
          <p:nvPr>
            <p:ph type="body" sz="quarter" idx="26"/>
          </p:nvPr>
        </p:nvSpPr>
        <p:spPr/>
        <p:txBody>
          <a:bodyPr>
            <a:normAutofit/>
          </a:bodyPr>
          <a:lstStyle/>
          <a:p>
            <a:pPr marL="0" indent="0">
              <a:buNone/>
            </a:pPr>
            <a:r>
              <a:rPr lang="en-GB" sz="1700" dirty="0"/>
              <a:t>The new article D.5.2, clarifies the classification rules for teams eliminated in the quarterfinals, qualification to quarterfinals, round of 16, etc.</a:t>
            </a:r>
          </a:p>
          <a:p>
            <a:pPr marL="0" indent="0">
              <a:buNone/>
            </a:pPr>
            <a:endParaRPr lang="en-GB" sz="1700" dirty="0"/>
          </a:p>
          <a:p>
            <a:pPr marL="0" indent="0">
              <a:buNone/>
            </a:pPr>
            <a:endParaRPr lang="en-GB" sz="1700" dirty="0"/>
          </a:p>
          <a:p>
            <a:pPr marL="0" indent="0">
              <a:buNone/>
            </a:pPr>
            <a:endParaRPr lang="en-FI" sz="1700" dirty="0"/>
          </a:p>
        </p:txBody>
      </p:sp>
    </p:spTree>
    <p:extLst>
      <p:ext uri="{BB962C8B-B14F-4D97-AF65-F5344CB8AC3E}">
        <p14:creationId xmlns:p14="http://schemas.microsoft.com/office/powerpoint/2010/main" val="153909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D9B34-7CF3-A2F4-42C3-BE960078051D}"/>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E67A65B5-EE3B-BA62-11DF-C263864890E9}"/>
              </a:ext>
            </a:extLst>
          </p:cNvPr>
          <p:cNvSpPr>
            <a:spLocks noGrp="1"/>
          </p:cNvSpPr>
          <p:nvPr>
            <p:ph type="body" sz="quarter" idx="11"/>
          </p:nvPr>
        </p:nvSpPr>
        <p:spPr/>
        <p:txBody>
          <a:bodyPr/>
          <a:lstStyle/>
          <a:p>
            <a:pPr lvl="0"/>
            <a:r>
              <a:rPr lang="en-US"/>
              <a:t>Major Changes</a:t>
            </a:r>
          </a:p>
        </p:txBody>
      </p:sp>
      <p:sp>
        <p:nvSpPr>
          <p:cNvPr id="4" name="Text Placeholder 3">
            <a:extLst>
              <a:ext uri="{FF2B5EF4-FFF2-40B4-BE49-F238E27FC236}">
                <a16:creationId xmlns:a16="http://schemas.microsoft.com/office/drawing/2014/main" id="{4C053B52-771A-5505-CCB8-3DA4E60AB22D}"/>
              </a:ext>
            </a:extLst>
          </p:cNvPr>
          <p:cNvSpPr>
            <a:spLocks noGrp="1"/>
          </p:cNvSpPr>
          <p:nvPr>
            <p:ph type="body" sz="quarter" idx="13"/>
          </p:nvPr>
        </p:nvSpPr>
        <p:spPr/>
        <p:txBody>
          <a:bodyPr/>
          <a:lstStyle/>
          <a:p>
            <a:endParaRPr lang="en-FI"/>
          </a:p>
        </p:txBody>
      </p:sp>
    </p:spTree>
    <p:extLst>
      <p:ext uri="{BB962C8B-B14F-4D97-AF65-F5344CB8AC3E}">
        <p14:creationId xmlns:p14="http://schemas.microsoft.com/office/powerpoint/2010/main" val="18890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5926-A281-9309-14C0-6D7B52A4BE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8DD68A-7FD4-93AE-9C1E-E5DA885A93F0}"/>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dirty="0"/>
              <a:t>Art. 15  Player in the act of shooting (AOS)</a:t>
            </a:r>
          </a:p>
        </p:txBody>
      </p:sp>
      <p:sp>
        <p:nvSpPr>
          <p:cNvPr id="3" name="Text Placeholder 2">
            <a:extLst>
              <a:ext uri="{FF2B5EF4-FFF2-40B4-BE49-F238E27FC236}">
                <a16:creationId xmlns:a16="http://schemas.microsoft.com/office/drawing/2014/main" id="{BD728F31-4F32-3D6A-9CB0-A191DBC2ADFC}"/>
              </a:ext>
            </a:extLst>
          </p:cNvPr>
          <p:cNvSpPr>
            <a:spLocks noGrp="1"/>
          </p:cNvSpPr>
          <p:nvPr>
            <p:ph type="body" sz="quarter" idx="25"/>
          </p:nvPr>
        </p:nvSpPr>
        <p:spPr/>
        <p:txBody>
          <a:bodyPr>
            <a:noAutofit/>
          </a:bodyPr>
          <a:lstStyle/>
          <a:p>
            <a:pPr marL="0" indent="0">
              <a:buNone/>
            </a:pPr>
            <a:r>
              <a:rPr lang="en-GB" sz="1700" dirty="0"/>
              <a:t>The changes are intended to:</a:t>
            </a:r>
          </a:p>
          <a:p>
            <a:pPr marL="176212" marR="892175" lvl="3" indent="-158750" eaLnBrk="0" hangingPunct="0">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Differentiate the AOS for different types of shots</a:t>
            </a:r>
            <a:r>
              <a:rPr lang="en-GB" sz="1700" spc="-20" dirty="0">
                <a:latin typeface="Verdana" panose="020B0604030504040204" pitchFamily="34" charset="0"/>
                <a:ea typeface="Verdana" panose="020B0604030504040204" pitchFamily="34" charset="0"/>
                <a:cs typeface="Verdana" panose="020B0604030504040204" pitchFamily="34" charset="0"/>
              </a:rPr>
              <a:t>: drives to basket, jump shots and other moving shots;</a:t>
            </a:r>
          </a:p>
          <a:p>
            <a:pPr marL="176212" marR="892175" lvl="3" indent="-158750" eaLnBrk="0" hangingPunct="0">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Indicate locations and directions</a:t>
            </a:r>
            <a:r>
              <a:rPr lang="en-GB" sz="1700" spc="-20" dirty="0">
                <a:latin typeface="Verdana" panose="020B0604030504040204" pitchFamily="34" charset="0"/>
                <a:ea typeface="Verdana" panose="020B0604030504040204" pitchFamily="34" charset="0"/>
                <a:cs typeface="Verdana" panose="020B0604030504040204" pitchFamily="34" charset="0"/>
              </a:rPr>
              <a:t>, e.g. drives to basket between 3-point line and the basket;</a:t>
            </a:r>
          </a:p>
          <a:p>
            <a:pPr marL="176212" marR="892175" lvl="3" indent="-158750" eaLnBrk="0" hangingPunct="0">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Define the movement of the player’s body parts</a:t>
            </a:r>
            <a:r>
              <a:rPr lang="en-GB" sz="1700" spc="-20" dirty="0">
                <a:solidFill>
                  <a:srgbClr val="E97831"/>
                </a:solidFill>
                <a:latin typeface="Verdana" panose="020B0604030504040204" pitchFamily="34" charset="0"/>
                <a:ea typeface="Verdana" panose="020B0604030504040204" pitchFamily="34" charset="0"/>
                <a:cs typeface="Verdana" panose="020B0604030504040204" pitchFamily="34" charset="0"/>
              </a:rPr>
              <a:t> </a:t>
            </a:r>
            <a:r>
              <a:rPr lang="en-GB" sz="1700" spc="-20" dirty="0">
                <a:latin typeface="Verdana" panose="020B0604030504040204" pitchFamily="34" charset="0"/>
                <a:ea typeface="Verdana" panose="020B0604030504040204" pitchFamily="34" charset="0"/>
                <a:cs typeface="Verdana" panose="020B0604030504040204" pitchFamily="34" charset="0"/>
              </a:rPr>
              <a:t>for an action to be considered an AOS;</a:t>
            </a:r>
          </a:p>
          <a:p>
            <a:pPr marL="176212" marR="892175" lvl="3" indent="-158750" eaLnBrk="0" hangingPunct="0">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Disregard any «shot» from the backcourt, when a player attempts to draw a foul, </a:t>
            </a:r>
            <a:r>
              <a:rPr lang="en-GB" sz="1700" spc="-20" dirty="0">
                <a:latin typeface="Verdana" panose="020B0604030504040204" pitchFamily="34" charset="0"/>
                <a:ea typeface="Verdana" panose="020B0604030504040204" pitchFamily="34" charset="0"/>
                <a:cs typeface="Verdana" panose="020B0604030504040204" pitchFamily="34" charset="0"/>
              </a:rPr>
              <a:t>unless the shot is taken at the end of the quarter/overtime or at the end of the shot clock at any time in the game.</a:t>
            </a:r>
          </a:p>
          <a:p>
            <a:pPr marL="0" indent="0">
              <a:buNone/>
            </a:pPr>
            <a:endParaRPr lang="en-FI" sz="1700" dirty="0"/>
          </a:p>
        </p:txBody>
      </p:sp>
      <p:sp>
        <p:nvSpPr>
          <p:cNvPr id="4" name="Text Placeholder 3">
            <a:extLst>
              <a:ext uri="{FF2B5EF4-FFF2-40B4-BE49-F238E27FC236}">
                <a16:creationId xmlns:a16="http://schemas.microsoft.com/office/drawing/2014/main" id="{21FC7051-07F0-B0EA-F697-A8A38386A711}"/>
              </a:ext>
            </a:extLst>
          </p:cNvPr>
          <p:cNvSpPr>
            <a:spLocks noGrp="1"/>
          </p:cNvSpPr>
          <p:nvPr>
            <p:ph type="body" sz="quarter" idx="10"/>
          </p:nvPr>
        </p:nvSpPr>
        <p:spPr/>
        <p:txBody>
          <a:bodyPr>
            <a:noAutofit/>
          </a:bodyPr>
          <a:lstStyle/>
          <a:p>
            <a:endParaRPr lang="en-FI" sz="1800" dirty="0"/>
          </a:p>
        </p:txBody>
      </p:sp>
    </p:spTree>
    <p:extLst>
      <p:ext uri="{BB962C8B-B14F-4D97-AF65-F5344CB8AC3E}">
        <p14:creationId xmlns:p14="http://schemas.microsoft.com/office/powerpoint/2010/main" val="2669132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14CD43-3977-4357-E09E-A1EFD48B5522}"/>
              </a:ext>
            </a:extLst>
          </p:cNvPr>
          <p:cNvSpPr>
            <a:spLocks noGrp="1"/>
          </p:cNvSpPr>
          <p:nvPr>
            <p:ph type="body" sz="quarter" idx="11"/>
          </p:nvPr>
        </p:nvSpPr>
        <p:spPr/>
        <p:txBody>
          <a:bodyPr>
            <a:normAutofit/>
          </a:bodyPr>
          <a:lstStyle/>
          <a:p>
            <a:r>
              <a:rPr lang="en-GB" sz="1900"/>
              <a:t>Art. 15  Player in the act of shooting (AOS)</a:t>
            </a:r>
          </a:p>
        </p:txBody>
      </p:sp>
      <p:sp>
        <p:nvSpPr>
          <p:cNvPr id="4" name="Text Placeholder 3">
            <a:extLst>
              <a:ext uri="{FF2B5EF4-FFF2-40B4-BE49-F238E27FC236}">
                <a16:creationId xmlns:a16="http://schemas.microsoft.com/office/drawing/2014/main" id="{7A84C295-F22A-9A66-1436-A1B7AB5DBD19}"/>
              </a:ext>
            </a:extLst>
          </p:cNvPr>
          <p:cNvSpPr>
            <a:spLocks noGrp="1"/>
          </p:cNvSpPr>
          <p:nvPr>
            <p:ph type="body" sz="quarter" idx="10"/>
          </p:nvPr>
        </p:nvSpPr>
        <p:spPr/>
        <p:txBody>
          <a:bodyPr>
            <a:noAutofit/>
          </a:bodyPr>
          <a:lstStyle/>
          <a:p>
            <a:r>
              <a:rPr lang="en-FI" sz="1800"/>
              <a:t>Conseptual Change</a:t>
            </a:r>
          </a:p>
        </p:txBody>
      </p:sp>
      <p:sp>
        <p:nvSpPr>
          <p:cNvPr id="6" name="Right Brace 5">
            <a:extLst>
              <a:ext uri="{FF2B5EF4-FFF2-40B4-BE49-F238E27FC236}">
                <a16:creationId xmlns:a16="http://schemas.microsoft.com/office/drawing/2014/main" id="{7177831F-8AEA-AEB3-45F5-54D2A2DC9CAF}"/>
              </a:ext>
            </a:extLst>
          </p:cNvPr>
          <p:cNvSpPr/>
          <p:nvPr/>
        </p:nvSpPr>
        <p:spPr>
          <a:xfrm rot="16200000">
            <a:off x="5343338" y="1323677"/>
            <a:ext cx="360040" cy="1784504"/>
          </a:xfrm>
          <a:prstGeom prst="rightBrace">
            <a:avLst>
              <a:gd name="adj1" fmla="val 8333"/>
              <a:gd name="adj2" fmla="val 50321"/>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Right Brace 6">
            <a:extLst>
              <a:ext uri="{FF2B5EF4-FFF2-40B4-BE49-F238E27FC236}">
                <a16:creationId xmlns:a16="http://schemas.microsoft.com/office/drawing/2014/main" id="{E98F20AC-09DE-2B7D-488D-F57C77D30636}"/>
              </a:ext>
            </a:extLst>
          </p:cNvPr>
          <p:cNvSpPr/>
          <p:nvPr/>
        </p:nvSpPr>
        <p:spPr>
          <a:xfrm rot="16200000">
            <a:off x="2501981" y="366795"/>
            <a:ext cx="360040" cy="3698265"/>
          </a:xfrm>
          <a:prstGeom prst="rightBrace">
            <a:avLst>
              <a:gd name="adj1" fmla="val 8333"/>
              <a:gd name="adj2" fmla="val 50321"/>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TextBox 7">
            <a:extLst>
              <a:ext uri="{FF2B5EF4-FFF2-40B4-BE49-F238E27FC236}">
                <a16:creationId xmlns:a16="http://schemas.microsoft.com/office/drawing/2014/main" id="{93A5F7FA-8399-8327-0921-919AEB3F23F8}"/>
              </a:ext>
            </a:extLst>
          </p:cNvPr>
          <p:cNvSpPr txBox="1"/>
          <p:nvPr/>
        </p:nvSpPr>
        <p:spPr>
          <a:xfrm>
            <a:off x="2228229" y="1465823"/>
            <a:ext cx="978227" cy="369332"/>
          </a:xfrm>
          <a:prstGeom prst="rect">
            <a:avLst/>
          </a:prstGeom>
          <a:noFill/>
        </p:spPr>
        <p:txBody>
          <a:bodyPr wrap="square" rtlCol="0">
            <a:spAutoFit/>
          </a:bodyPr>
          <a:lstStyle/>
          <a:p>
            <a:pPr algn="ctr"/>
            <a:r>
              <a:rPr lang="en-GB" b="1">
                <a:latin typeface="Verdana" panose="020B0604030504040204" pitchFamily="34" charset="0"/>
                <a:ea typeface="Verdana" panose="020B0604030504040204" pitchFamily="34" charset="0"/>
                <a:cs typeface="Verdana" panose="020B0604030504040204" pitchFamily="34" charset="0"/>
              </a:rPr>
              <a:t>SHOT</a:t>
            </a:r>
          </a:p>
        </p:txBody>
      </p:sp>
      <p:sp>
        <p:nvSpPr>
          <p:cNvPr id="9" name="TextBox 8">
            <a:extLst>
              <a:ext uri="{FF2B5EF4-FFF2-40B4-BE49-F238E27FC236}">
                <a16:creationId xmlns:a16="http://schemas.microsoft.com/office/drawing/2014/main" id="{7DB6E0C7-E2CE-E181-5130-4E8835019A03}"/>
              </a:ext>
            </a:extLst>
          </p:cNvPr>
          <p:cNvSpPr txBox="1"/>
          <p:nvPr/>
        </p:nvSpPr>
        <p:spPr>
          <a:xfrm>
            <a:off x="4599855" y="1373492"/>
            <a:ext cx="1844652" cy="646331"/>
          </a:xfrm>
          <a:prstGeom prst="rect">
            <a:avLst/>
          </a:prstGeom>
          <a:noFill/>
        </p:spPr>
        <p:txBody>
          <a:bodyPr wrap="square" rtlCol="0">
            <a:spAutoFit/>
          </a:bodyPr>
          <a:lstStyle/>
          <a:p>
            <a:pPr algn="ctr"/>
            <a:r>
              <a:rPr lang="en-GB" b="1">
                <a:latin typeface="Verdana" panose="020B0604030504040204" pitchFamily="34" charset="0"/>
                <a:ea typeface="Verdana" panose="020B0604030504040204" pitchFamily="34" charset="0"/>
                <a:cs typeface="Verdana" panose="020B0604030504040204" pitchFamily="34" charset="0"/>
              </a:rPr>
              <a:t>CONTINOUS MOVEMENT</a:t>
            </a:r>
          </a:p>
        </p:txBody>
      </p:sp>
      <p:sp>
        <p:nvSpPr>
          <p:cNvPr id="10" name="Right Brace 9">
            <a:extLst>
              <a:ext uri="{FF2B5EF4-FFF2-40B4-BE49-F238E27FC236}">
                <a16:creationId xmlns:a16="http://schemas.microsoft.com/office/drawing/2014/main" id="{ACB25D17-9426-0558-B625-A20A48D4FBFD}"/>
              </a:ext>
            </a:extLst>
          </p:cNvPr>
          <p:cNvSpPr/>
          <p:nvPr/>
        </p:nvSpPr>
        <p:spPr>
          <a:xfrm rot="16200000" flipH="1">
            <a:off x="5276227" y="3017025"/>
            <a:ext cx="491909" cy="1784503"/>
          </a:xfrm>
          <a:prstGeom prst="rightBrace">
            <a:avLst>
              <a:gd name="adj1" fmla="val 8333"/>
              <a:gd name="adj2" fmla="val 50321"/>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Right Brace 10">
            <a:extLst>
              <a:ext uri="{FF2B5EF4-FFF2-40B4-BE49-F238E27FC236}">
                <a16:creationId xmlns:a16="http://schemas.microsoft.com/office/drawing/2014/main" id="{A6DA2EDC-0821-CFDC-2FE5-E770F614E9E9}"/>
              </a:ext>
            </a:extLst>
          </p:cNvPr>
          <p:cNvSpPr/>
          <p:nvPr/>
        </p:nvSpPr>
        <p:spPr>
          <a:xfrm rot="16200000" flipH="1">
            <a:off x="2434871" y="2060145"/>
            <a:ext cx="491909" cy="3698266"/>
          </a:xfrm>
          <a:prstGeom prst="rightBrace">
            <a:avLst>
              <a:gd name="adj1" fmla="val 8333"/>
              <a:gd name="adj2" fmla="val 50321"/>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TextBox 11">
            <a:extLst>
              <a:ext uri="{FF2B5EF4-FFF2-40B4-BE49-F238E27FC236}">
                <a16:creationId xmlns:a16="http://schemas.microsoft.com/office/drawing/2014/main" id="{4EC8D470-748A-FD40-DB8F-AE984EB1A390}"/>
              </a:ext>
            </a:extLst>
          </p:cNvPr>
          <p:cNvSpPr txBox="1"/>
          <p:nvPr/>
        </p:nvSpPr>
        <p:spPr>
          <a:xfrm>
            <a:off x="832868" y="4185049"/>
            <a:ext cx="3697089" cy="369332"/>
          </a:xfrm>
          <a:prstGeom prst="rect">
            <a:avLst/>
          </a:prstGeom>
          <a:noFill/>
        </p:spPr>
        <p:txBody>
          <a:bodyPr wrap="square" rtlCol="0">
            <a:spAutoFit/>
          </a:bodyPr>
          <a:lstStyle/>
          <a:p>
            <a:pPr algn="ctr"/>
            <a:r>
              <a:rPr lang="en-GB" b="1">
                <a:latin typeface="Verdana" panose="020B0604030504040204" pitchFamily="34" charset="0"/>
                <a:ea typeface="Verdana" panose="020B0604030504040204" pitchFamily="34" charset="0"/>
                <a:cs typeface="Verdana" panose="020B0604030504040204" pitchFamily="34" charset="0"/>
              </a:rPr>
              <a:t>Upward motion</a:t>
            </a:r>
          </a:p>
        </p:txBody>
      </p:sp>
      <p:sp>
        <p:nvSpPr>
          <p:cNvPr id="13" name="TextBox 12">
            <a:extLst>
              <a:ext uri="{FF2B5EF4-FFF2-40B4-BE49-F238E27FC236}">
                <a16:creationId xmlns:a16="http://schemas.microsoft.com/office/drawing/2014/main" id="{CC663E6A-1E96-374A-0069-4F110E2FC08D}"/>
              </a:ext>
            </a:extLst>
          </p:cNvPr>
          <p:cNvSpPr txBox="1"/>
          <p:nvPr/>
        </p:nvSpPr>
        <p:spPr>
          <a:xfrm>
            <a:off x="4021873" y="4185049"/>
            <a:ext cx="3055434" cy="369332"/>
          </a:xfrm>
          <a:prstGeom prst="rect">
            <a:avLst/>
          </a:prstGeom>
          <a:noFill/>
        </p:spPr>
        <p:txBody>
          <a:bodyPr wrap="square" rtlCol="0">
            <a:spAutoFit/>
          </a:bodyPr>
          <a:lstStyle/>
          <a:p>
            <a:pPr algn="ctr"/>
            <a:r>
              <a:rPr lang="en-GB" b="1">
                <a:latin typeface="Verdana" panose="020B0604030504040204" pitchFamily="34" charset="0"/>
                <a:ea typeface="Verdana" panose="020B0604030504040204" pitchFamily="34" charset="0"/>
                <a:cs typeface="Verdana" panose="020B0604030504040204" pitchFamily="34" charset="0"/>
              </a:rPr>
              <a:t>Gather the ball</a:t>
            </a:r>
          </a:p>
        </p:txBody>
      </p:sp>
      <p:sp>
        <p:nvSpPr>
          <p:cNvPr id="14" name="Rounded Rectangle 13">
            <a:extLst>
              <a:ext uri="{FF2B5EF4-FFF2-40B4-BE49-F238E27FC236}">
                <a16:creationId xmlns:a16="http://schemas.microsoft.com/office/drawing/2014/main" id="{454B8353-E5EF-C4E6-526A-A7485FF52231}"/>
              </a:ext>
            </a:extLst>
          </p:cNvPr>
          <p:cNvSpPr/>
          <p:nvPr/>
        </p:nvSpPr>
        <p:spPr>
          <a:xfrm>
            <a:off x="832869" y="2505359"/>
            <a:ext cx="1813790" cy="1125792"/>
          </a:xfrm>
          <a:prstGeom prst="roundRect">
            <a:avLst/>
          </a:prstGeom>
          <a:solidFill>
            <a:schemeClr val="tx2">
              <a:lumMod val="75000"/>
            </a:schemeClr>
          </a:solid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latin typeface="Verdana" panose="020B0604030504040204" pitchFamily="34" charset="0"/>
                <a:ea typeface="Verdana" panose="020B0604030504040204" pitchFamily="34" charset="0"/>
                <a:cs typeface="Verdana" panose="020B0604030504040204" pitchFamily="34" charset="0"/>
              </a:rPr>
              <a:t>JUMP SHOT</a:t>
            </a:r>
            <a:endParaRPr lang="en-FI" sz="2000">
              <a:latin typeface="Verdana" panose="020B0604030504040204" pitchFamily="34" charset="0"/>
              <a:ea typeface="Verdana" panose="020B0604030504040204" pitchFamily="34" charset="0"/>
              <a:cs typeface="Verdana" panose="020B0604030504040204" pitchFamily="34" charset="0"/>
            </a:endParaRPr>
          </a:p>
        </p:txBody>
      </p:sp>
      <p:sp>
        <p:nvSpPr>
          <p:cNvPr id="15" name="Rounded Rectangle 14">
            <a:extLst>
              <a:ext uri="{FF2B5EF4-FFF2-40B4-BE49-F238E27FC236}">
                <a16:creationId xmlns:a16="http://schemas.microsoft.com/office/drawing/2014/main" id="{442EC8EF-4C60-2637-C680-81D3DD34E605}"/>
              </a:ext>
            </a:extLst>
          </p:cNvPr>
          <p:cNvSpPr/>
          <p:nvPr/>
        </p:nvSpPr>
        <p:spPr>
          <a:xfrm>
            <a:off x="4601817" y="2505359"/>
            <a:ext cx="1813790" cy="1125792"/>
          </a:xfrm>
          <a:prstGeom prst="roundRect">
            <a:avLst/>
          </a:prstGeom>
          <a:solidFill>
            <a:schemeClr val="tx2"/>
          </a:solid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latin typeface="Verdana" panose="020B0604030504040204" pitchFamily="34" charset="0"/>
                <a:ea typeface="Verdana" panose="020B0604030504040204" pitchFamily="34" charset="0"/>
                <a:cs typeface="Verdana" panose="020B0604030504040204" pitchFamily="34" charset="0"/>
              </a:rPr>
              <a:t>DRIVE TO BASKET</a:t>
            </a:r>
          </a:p>
        </p:txBody>
      </p:sp>
      <p:sp>
        <p:nvSpPr>
          <p:cNvPr id="16" name="Rounded Rectangle 15">
            <a:extLst>
              <a:ext uri="{FF2B5EF4-FFF2-40B4-BE49-F238E27FC236}">
                <a16:creationId xmlns:a16="http://schemas.microsoft.com/office/drawing/2014/main" id="{961F8839-B00D-0FFD-B8D4-C8B16CE70C50}"/>
              </a:ext>
            </a:extLst>
          </p:cNvPr>
          <p:cNvSpPr/>
          <p:nvPr/>
        </p:nvSpPr>
        <p:spPr>
          <a:xfrm>
            <a:off x="2717343" y="2505359"/>
            <a:ext cx="1813790" cy="1125792"/>
          </a:xfrm>
          <a:prstGeom prst="roundRect">
            <a:avLst/>
          </a:prstGeom>
          <a:solidFill>
            <a:schemeClr val="tx2">
              <a:lumMod val="75000"/>
            </a:schemeClr>
          </a:solid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latin typeface="Verdana" panose="020B0604030504040204" pitchFamily="34" charset="0"/>
                <a:ea typeface="Verdana" panose="020B0604030504040204" pitchFamily="34" charset="0"/>
                <a:cs typeface="Verdana" panose="020B0604030504040204" pitchFamily="34" charset="0"/>
              </a:rPr>
              <a:t>MOVING SHOT</a:t>
            </a:r>
          </a:p>
        </p:txBody>
      </p:sp>
    </p:spTree>
    <p:extLst>
      <p:ext uri="{BB962C8B-B14F-4D97-AF65-F5344CB8AC3E}">
        <p14:creationId xmlns:p14="http://schemas.microsoft.com/office/powerpoint/2010/main" val="1209598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85485-A732-5804-D9A4-CD222B1B55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E4F7430-0596-7A98-6DCB-4498DC9FF315}"/>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The act of shooting…</a:t>
            </a:r>
          </a:p>
        </p:txBody>
      </p:sp>
      <p:sp>
        <p:nvSpPr>
          <p:cNvPr id="3" name="Text Placeholder 2">
            <a:extLst>
              <a:ext uri="{FF2B5EF4-FFF2-40B4-BE49-F238E27FC236}">
                <a16:creationId xmlns:a16="http://schemas.microsoft.com/office/drawing/2014/main" id="{AADFB66F-BE93-38B0-1BC8-EC11F8C0B4BF}"/>
              </a:ext>
            </a:extLst>
          </p:cNvPr>
          <p:cNvSpPr>
            <a:spLocks noGrp="1"/>
          </p:cNvSpPr>
          <p:nvPr>
            <p:ph type="body" sz="quarter" idx="25"/>
          </p:nvPr>
        </p:nvSpPr>
        <p:spPr/>
        <p:txBody>
          <a:bodyPr>
            <a:normAutofit/>
          </a:bodyPr>
          <a:lstStyle/>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a:latin typeface="Verdana" panose="020B0604030504040204" pitchFamily="34" charset="0"/>
                <a:ea typeface="Verdana" panose="020B0604030504040204" pitchFamily="34" charset="0"/>
                <a:cs typeface="Verdana" panose="020B0604030504040204" pitchFamily="34" charset="0"/>
              </a:rPr>
              <a:t>Starts when the player </a:t>
            </a:r>
            <a:r>
              <a:rPr lang="en-GB" sz="1700" b="1" spc="-20">
                <a:solidFill>
                  <a:srgbClr val="E97831"/>
                </a:solidFill>
                <a:latin typeface="Verdana" panose="020B0604030504040204" pitchFamily="34" charset="0"/>
                <a:ea typeface="Verdana" panose="020B0604030504040204" pitchFamily="34" charset="0"/>
                <a:cs typeface="Verdana" panose="020B0604030504040204" pitchFamily="34" charset="0"/>
              </a:rPr>
              <a:t>begins to move the shoulders and the ball upwards</a:t>
            </a:r>
            <a:r>
              <a:rPr lang="en-GB" sz="1700" spc="-20">
                <a:solidFill>
                  <a:srgbClr val="E97831"/>
                </a:solidFill>
                <a:latin typeface="Verdana" panose="020B0604030504040204" pitchFamily="34" charset="0"/>
                <a:ea typeface="Verdana" panose="020B0604030504040204" pitchFamily="34" charset="0"/>
                <a:cs typeface="Verdana" panose="020B0604030504040204" pitchFamily="34" charset="0"/>
              </a:rPr>
              <a:t> </a:t>
            </a:r>
            <a:r>
              <a:rPr lang="en-GB" sz="1700" spc="-20">
                <a:latin typeface="Verdana" panose="020B0604030504040204" pitchFamily="34" charset="0"/>
                <a:ea typeface="Verdana" panose="020B0604030504040204" pitchFamily="34" charset="0"/>
                <a:cs typeface="Verdana" panose="020B0604030504040204" pitchFamily="34" charset="0"/>
              </a:rPr>
              <a:t>towards the opponents’ basket.</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a:latin typeface="Verdana" panose="020B0604030504040204" pitchFamily="34" charset="0"/>
                <a:ea typeface="Verdana" panose="020B0604030504040204" pitchFamily="34" charset="0"/>
                <a:cs typeface="Verdana" panose="020B0604030504040204" pitchFamily="34" charset="0"/>
              </a:rPr>
              <a:t>Ends when the ball has left the player’s hand(s), or if an entirely new act of shooting is made and, in case of an airborne shooter, both feet have returned to the floor.</a:t>
            </a:r>
          </a:p>
          <a:p>
            <a:pPr marL="0" indent="0">
              <a:buNone/>
            </a:pPr>
            <a:endParaRPr lang="en-FI" sz="1800"/>
          </a:p>
        </p:txBody>
      </p:sp>
      <p:sp>
        <p:nvSpPr>
          <p:cNvPr id="2" name="Text Placeholder 1">
            <a:extLst>
              <a:ext uri="{FF2B5EF4-FFF2-40B4-BE49-F238E27FC236}">
                <a16:creationId xmlns:a16="http://schemas.microsoft.com/office/drawing/2014/main" id="{EFA1A769-562C-2760-8E68-AD9990082680}"/>
              </a:ext>
            </a:extLst>
          </p:cNvPr>
          <p:cNvSpPr>
            <a:spLocks noGrp="1"/>
          </p:cNvSpPr>
          <p:nvPr>
            <p:ph type="body" sz="quarter" idx="10"/>
          </p:nvPr>
        </p:nvSpPr>
        <p:spPr/>
        <p:txBody>
          <a:bodyPr>
            <a:normAutofit fontScale="92500" lnSpcReduction="10000"/>
          </a:bodyPr>
          <a:lstStyle/>
          <a:p>
            <a:r>
              <a:rPr lang="en-GB"/>
              <a:t>On jump shots or other moving shots:</a:t>
            </a:r>
            <a:endParaRPr lang="en-FI"/>
          </a:p>
        </p:txBody>
      </p:sp>
    </p:spTree>
    <p:extLst>
      <p:ext uri="{BB962C8B-B14F-4D97-AF65-F5344CB8AC3E}">
        <p14:creationId xmlns:p14="http://schemas.microsoft.com/office/powerpoint/2010/main" val="1640217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22A57-1DB4-7658-5A1F-8763A398EA0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8A99F46-339B-C7AA-3C0D-558E26A41C36}"/>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C5EBE93A-9631-9A25-22AC-147BDDF6A95F}"/>
              </a:ext>
            </a:extLst>
          </p:cNvPr>
          <p:cNvSpPr>
            <a:spLocks noGrp="1"/>
          </p:cNvSpPr>
          <p:nvPr>
            <p:ph type="body" sz="quarter" idx="25"/>
          </p:nvPr>
        </p:nvSpPr>
        <p:spPr/>
        <p:txBody>
          <a:bodyPr>
            <a:normAutofit/>
          </a:bodyPr>
          <a:lstStyle/>
          <a:p>
            <a:pPr marL="0" indent="0" algn="ctr">
              <a:buNone/>
            </a:pPr>
            <a:r>
              <a:rPr lang="en-FI" sz="5400" dirty="0"/>
              <a:t>Videos</a:t>
            </a:r>
            <a:r>
              <a:rPr lang="en-US" sz="5400" dirty="0"/>
              <a:t> </a:t>
            </a:r>
            <a:br>
              <a:rPr lang="en-US" sz="5400" dirty="0"/>
            </a:br>
            <a:r>
              <a:rPr lang="fi-FI" sz="5400" dirty="0"/>
              <a:t>252</a:t>
            </a:r>
          </a:p>
          <a:p>
            <a:pPr marL="0" indent="0" algn="ctr">
              <a:buNone/>
            </a:pPr>
            <a:r>
              <a:rPr lang="fi-FI" sz="5400" dirty="0"/>
              <a:t>253</a:t>
            </a:r>
            <a:endParaRPr lang="en-FI" sz="5400" dirty="0"/>
          </a:p>
        </p:txBody>
      </p:sp>
      <p:sp>
        <p:nvSpPr>
          <p:cNvPr id="2" name="Text Placeholder 2">
            <a:extLst>
              <a:ext uri="{FF2B5EF4-FFF2-40B4-BE49-F238E27FC236}">
                <a16:creationId xmlns:a16="http://schemas.microsoft.com/office/drawing/2014/main" id="{F7919706-B71F-2411-A338-8A96ECF740D7}"/>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413615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1072-4DB0-A0C4-B5DE-F055E15E56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3ACF69D-AB67-AF98-753B-EE8DE297E12A}"/>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The act of shooting…</a:t>
            </a:r>
          </a:p>
        </p:txBody>
      </p:sp>
      <p:sp>
        <p:nvSpPr>
          <p:cNvPr id="3" name="Text Placeholder 2">
            <a:extLst>
              <a:ext uri="{FF2B5EF4-FFF2-40B4-BE49-F238E27FC236}">
                <a16:creationId xmlns:a16="http://schemas.microsoft.com/office/drawing/2014/main" id="{E9BEF152-F1A9-9328-E333-5F1D18A54F1D}"/>
              </a:ext>
            </a:extLst>
          </p:cNvPr>
          <p:cNvSpPr>
            <a:spLocks noGrp="1"/>
          </p:cNvSpPr>
          <p:nvPr>
            <p:ph type="body" sz="quarter" idx="25"/>
          </p:nvPr>
        </p:nvSpPr>
        <p:spPr>
          <a:xfrm>
            <a:off x="323525" y="1952977"/>
            <a:ext cx="7920882" cy="2862309"/>
          </a:xfrm>
        </p:spPr>
        <p:txBody>
          <a:bodyPr>
            <a:normAutofit/>
          </a:bodyPr>
          <a:lstStyle/>
          <a:p>
            <a:pPr marL="0" indent="0">
              <a:lnSpc>
                <a:spcPct val="121000"/>
              </a:lnSpc>
              <a:buNone/>
            </a:pPr>
            <a:r>
              <a:rPr lang="en-GB" sz="1700" dirty="0"/>
              <a:t>A continuous movement in the act of shooting on drives to the basket is an action of the player </a:t>
            </a:r>
            <a:r>
              <a:rPr lang="en-GB" sz="1700" b="1" dirty="0">
                <a:solidFill>
                  <a:srgbClr val="E97831"/>
                </a:solidFill>
              </a:rPr>
              <a:t>in the team’s frontcourt, typically starting between the offensive 3-point line and the basket, </a:t>
            </a:r>
            <a:r>
              <a:rPr lang="en-GB" sz="1700" dirty="0"/>
              <a:t>in which </a:t>
            </a:r>
            <a:r>
              <a:rPr lang="en-GB" sz="1700" dirty="0">
                <a:solidFill>
                  <a:schemeClr val="tx1"/>
                </a:solidFill>
              </a:rPr>
              <a:t>the player gathers the ball </a:t>
            </a:r>
            <a:r>
              <a:rPr lang="en-GB" sz="1700" dirty="0"/>
              <a:t>upon completion of a dribble or catches the ball while progressing, and then continues the shooting motion towards the basket, usually upwards.</a:t>
            </a:r>
          </a:p>
          <a:p>
            <a:pPr marL="0" indent="0">
              <a:buNone/>
            </a:pPr>
            <a:endParaRPr lang="en-FI" sz="1700" dirty="0"/>
          </a:p>
        </p:txBody>
      </p:sp>
      <p:sp>
        <p:nvSpPr>
          <p:cNvPr id="2" name="Text Placeholder 1">
            <a:extLst>
              <a:ext uri="{FF2B5EF4-FFF2-40B4-BE49-F238E27FC236}">
                <a16:creationId xmlns:a16="http://schemas.microsoft.com/office/drawing/2014/main" id="{A9FF1520-897F-BC07-EBB7-422528333667}"/>
              </a:ext>
            </a:extLst>
          </p:cNvPr>
          <p:cNvSpPr>
            <a:spLocks noGrp="1"/>
          </p:cNvSpPr>
          <p:nvPr>
            <p:ph type="body" sz="quarter" idx="10"/>
          </p:nvPr>
        </p:nvSpPr>
        <p:spPr>
          <a:xfrm>
            <a:off x="323525" y="961654"/>
            <a:ext cx="8685007" cy="432048"/>
          </a:xfrm>
        </p:spPr>
        <p:txBody>
          <a:bodyPr anchor="t" anchorCtr="0">
            <a:normAutofit/>
          </a:bodyPr>
          <a:lstStyle/>
          <a:p>
            <a:r>
              <a:rPr lang="en-GB" sz="1800"/>
              <a:t>In a continuous movement on drives to the basket:</a:t>
            </a:r>
            <a:endParaRPr lang="en-FI" sz="1800"/>
          </a:p>
        </p:txBody>
      </p:sp>
    </p:spTree>
    <p:extLst>
      <p:ext uri="{BB962C8B-B14F-4D97-AF65-F5344CB8AC3E}">
        <p14:creationId xmlns:p14="http://schemas.microsoft.com/office/powerpoint/2010/main" val="234089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3249E-FD70-689B-836B-D32239AD9BC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E3755C8-2C2B-3B0B-40DD-E59ECC69DEB3}"/>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The act of shooting…</a:t>
            </a:r>
          </a:p>
        </p:txBody>
      </p:sp>
      <p:sp>
        <p:nvSpPr>
          <p:cNvPr id="3" name="Text Placeholder 2">
            <a:extLst>
              <a:ext uri="{FF2B5EF4-FFF2-40B4-BE49-F238E27FC236}">
                <a16:creationId xmlns:a16="http://schemas.microsoft.com/office/drawing/2014/main" id="{1C17A1C6-ACD0-2E41-2037-B5BD9EA43AC1}"/>
              </a:ext>
            </a:extLst>
          </p:cNvPr>
          <p:cNvSpPr>
            <a:spLocks noGrp="1"/>
          </p:cNvSpPr>
          <p:nvPr>
            <p:ph type="body" sz="quarter" idx="25"/>
          </p:nvPr>
        </p:nvSpPr>
        <p:spPr/>
        <p:txBody>
          <a:bodyPr>
            <a:normAutofit/>
          </a:bodyPr>
          <a:lstStyle/>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Starts </a:t>
            </a:r>
            <a:r>
              <a:rPr lang="en-GB" sz="1700" spc="-20" dirty="0">
                <a:latin typeface="Verdana" panose="020B0604030504040204" pitchFamily="34" charset="0"/>
                <a:ea typeface="Verdana" panose="020B0604030504040204" pitchFamily="34" charset="0"/>
                <a:cs typeface="Verdana" panose="020B0604030504040204" pitchFamily="34" charset="0"/>
              </a:rPr>
              <a:t>when the player </a:t>
            </a: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has gathered the ball and it comes to rest in the player’s hand(s)</a:t>
            </a:r>
            <a:r>
              <a:rPr lang="en-GB" sz="1700" spc="-20" dirty="0">
                <a:latin typeface="Verdana" panose="020B0604030504040204" pitchFamily="34" charset="0"/>
                <a:ea typeface="Verdana" panose="020B0604030504040204" pitchFamily="34" charset="0"/>
                <a:cs typeface="Verdana" panose="020B0604030504040204" pitchFamily="34" charset="0"/>
              </a:rPr>
              <a:t>, upon completion of a dribble or a catch in the air and the player continues the shooting motion preceding the release of the ball for a goal.</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Ends when the ball has left the player’s hand(s), or if an entirely new act of shooting is made and, in case of an airborne shooter, both feet have returned to the floor.</a:t>
            </a:r>
          </a:p>
          <a:p>
            <a:pPr marL="0" indent="0">
              <a:buNone/>
            </a:pPr>
            <a:endParaRPr lang="en-FI" sz="1800" dirty="0"/>
          </a:p>
        </p:txBody>
      </p:sp>
      <p:sp>
        <p:nvSpPr>
          <p:cNvPr id="2" name="Text Placeholder 1">
            <a:extLst>
              <a:ext uri="{FF2B5EF4-FFF2-40B4-BE49-F238E27FC236}">
                <a16:creationId xmlns:a16="http://schemas.microsoft.com/office/drawing/2014/main" id="{72FA38DE-56EB-EFD6-D41E-B3C2BE2351EE}"/>
              </a:ext>
            </a:extLst>
          </p:cNvPr>
          <p:cNvSpPr>
            <a:spLocks noGrp="1"/>
          </p:cNvSpPr>
          <p:nvPr>
            <p:ph type="body" sz="quarter" idx="10"/>
          </p:nvPr>
        </p:nvSpPr>
        <p:spPr/>
        <p:txBody>
          <a:bodyPr anchor="t" anchorCtr="0">
            <a:normAutofit lnSpcReduction="10000"/>
          </a:bodyPr>
          <a:lstStyle/>
          <a:p>
            <a:r>
              <a:rPr lang="en-GB" sz="1800"/>
              <a:t>In a continuous movement on drives to the basket:</a:t>
            </a:r>
            <a:endParaRPr lang="en-FI" sz="1800"/>
          </a:p>
        </p:txBody>
      </p:sp>
    </p:spTree>
    <p:extLst>
      <p:ext uri="{BB962C8B-B14F-4D97-AF65-F5344CB8AC3E}">
        <p14:creationId xmlns:p14="http://schemas.microsoft.com/office/powerpoint/2010/main" val="3058293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93BE0-07A1-BB6C-4098-B463AC6613C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F69F36D-FF94-BE3F-85B3-7637199B2FEE}"/>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4A760532-8BF7-2222-8B41-32E31B8C6328}"/>
              </a:ext>
            </a:extLst>
          </p:cNvPr>
          <p:cNvSpPr>
            <a:spLocks noGrp="1"/>
          </p:cNvSpPr>
          <p:nvPr>
            <p:ph type="body" sz="quarter" idx="25"/>
          </p:nvPr>
        </p:nvSpPr>
        <p:spPr/>
        <p:txBody>
          <a:bodyPr>
            <a:normAutofit/>
          </a:bodyPr>
          <a:lstStyle/>
          <a:p>
            <a:pPr marL="0" indent="0" algn="ctr">
              <a:buNone/>
            </a:pPr>
            <a:r>
              <a:rPr lang="en-FI" sz="5400" dirty="0"/>
              <a:t>Videos</a:t>
            </a:r>
            <a:r>
              <a:rPr lang="en-US" sz="5400" dirty="0"/>
              <a:t> </a:t>
            </a:r>
            <a:br>
              <a:rPr lang="en-US" sz="5400" dirty="0"/>
            </a:br>
            <a:r>
              <a:rPr lang="fi-FI" sz="5400" dirty="0"/>
              <a:t>250</a:t>
            </a:r>
          </a:p>
          <a:p>
            <a:pPr marL="0" indent="0" algn="ctr">
              <a:buNone/>
            </a:pPr>
            <a:r>
              <a:rPr lang="fi-FI" sz="5400" dirty="0"/>
              <a:t>251</a:t>
            </a:r>
            <a:endParaRPr lang="en-FI" sz="5400" dirty="0"/>
          </a:p>
        </p:txBody>
      </p:sp>
      <p:sp>
        <p:nvSpPr>
          <p:cNvPr id="2" name="Text Placeholder 2">
            <a:extLst>
              <a:ext uri="{FF2B5EF4-FFF2-40B4-BE49-F238E27FC236}">
                <a16:creationId xmlns:a16="http://schemas.microsoft.com/office/drawing/2014/main" id="{2D5288C2-16EF-8291-96FE-45CF2DA043BA}"/>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2669498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CCD37-B5CA-3E3D-8518-B5C3167F5D0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2CC2AE3-2519-D9A7-E50A-E879C0676245}"/>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The act of shooting…</a:t>
            </a:r>
          </a:p>
        </p:txBody>
      </p:sp>
      <p:sp>
        <p:nvSpPr>
          <p:cNvPr id="3" name="Text Placeholder 2">
            <a:extLst>
              <a:ext uri="{FF2B5EF4-FFF2-40B4-BE49-F238E27FC236}">
                <a16:creationId xmlns:a16="http://schemas.microsoft.com/office/drawing/2014/main" id="{E12EF258-194A-02F1-1350-AD2A510A9C6D}"/>
              </a:ext>
            </a:extLst>
          </p:cNvPr>
          <p:cNvSpPr>
            <a:spLocks noGrp="1"/>
          </p:cNvSpPr>
          <p:nvPr>
            <p:ph type="body" sz="quarter" idx="25"/>
          </p:nvPr>
        </p:nvSpPr>
        <p:spPr/>
        <p:txBody>
          <a:bodyPr>
            <a:normAutofit/>
          </a:bodyPr>
          <a:lstStyle/>
          <a:p>
            <a:pPr marL="0" indent="0">
              <a:buNone/>
            </a:pPr>
            <a:r>
              <a:rPr lang="en-GB" sz="1700" b="1" dirty="0">
                <a:solidFill>
                  <a:srgbClr val="E97831"/>
                </a:solidFill>
              </a:rPr>
              <a:t>An exception </a:t>
            </a:r>
            <a:r>
              <a:rPr lang="en-GB" sz="1700" dirty="0"/>
              <a:t>is made that a player may be anywhere on the court during the last action before:</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the expiration of a game clock for the end of the quarter or overtime; or </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the expiration of a shot clock at any time of the game. </a:t>
            </a:r>
          </a:p>
          <a:p>
            <a:pPr marL="0" indent="0">
              <a:buNone/>
            </a:pPr>
            <a:endParaRPr lang="en-GB" sz="1700" dirty="0"/>
          </a:p>
          <a:p>
            <a:pPr marL="0" indent="0">
              <a:buNone/>
            </a:pPr>
            <a:r>
              <a:rPr lang="en-GB" sz="1700" dirty="0"/>
              <a:t>In such cases, the act of shooting starts when </a:t>
            </a:r>
            <a:r>
              <a:rPr lang="en-GB" sz="1700" b="1" dirty="0">
                <a:solidFill>
                  <a:srgbClr val="E97831"/>
                </a:solidFill>
              </a:rPr>
              <a:t>the player has gathered the ball and it comes to rest in the player’s hand(s). </a:t>
            </a:r>
          </a:p>
          <a:p>
            <a:pPr marL="0" indent="0">
              <a:buNone/>
            </a:pPr>
            <a:endParaRPr lang="en-FI" sz="1700" dirty="0"/>
          </a:p>
        </p:txBody>
      </p:sp>
      <p:sp>
        <p:nvSpPr>
          <p:cNvPr id="2" name="Text Placeholder 1">
            <a:extLst>
              <a:ext uri="{FF2B5EF4-FFF2-40B4-BE49-F238E27FC236}">
                <a16:creationId xmlns:a16="http://schemas.microsoft.com/office/drawing/2014/main" id="{49591CF0-D825-AA0F-5A9C-C3E7E4D6240F}"/>
              </a:ext>
            </a:extLst>
          </p:cNvPr>
          <p:cNvSpPr>
            <a:spLocks noGrp="1"/>
          </p:cNvSpPr>
          <p:nvPr>
            <p:ph type="body" sz="quarter" idx="10"/>
          </p:nvPr>
        </p:nvSpPr>
        <p:spPr>
          <a:xfrm>
            <a:off x="323526" y="935999"/>
            <a:ext cx="7920881" cy="624443"/>
          </a:xfrm>
        </p:spPr>
        <p:txBody>
          <a:bodyPr anchor="t" anchorCtr="0">
            <a:normAutofit lnSpcReduction="10000"/>
          </a:bodyPr>
          <a:lstStyle/>
          <a:p>
            <a:r>
              <a:rPr lang="en-GB" sz="1800"/>
              <a:t>For a player to be in the act of shooting, the player must be in the frontcourt. </a:t>
            </a:r>
          </a:p>
          <a:p>
            <a:endParaRPr lang="en-GB" sz="1900"/>
          </a:p>
        </p:txBody>
      </p:sp>
    </p:spTree>
    <p:extLst>
      <p:ext uri="{BB962C8B-B14F-4D97-AF65-F5344CB8AC3E}">
        <p14:creationId xmlns:p14="http://schemas.microsoft.com/office/powerpoint/2010/main" val="3286052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ACAA-0896-9C54-FB5F-32267DB3D9F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1423935-E877-0467-86BF-8F2E31621C37}"/>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6A7498CF-927F-50A9-4D9D-9F9137751358}"/>
              </a:ext>
            </a:extLst>
          </p:cNvPr>
          <p:cNvSpPr>
            <a:spLocks noGrp="1"/>
          </p:cNvSpPr>
          <p:nvPr>
            <p:ph type="body" sz="quarter" idx="25"/>
          </p:nvPr>
        </p:nvSpPr>
        <p:spPr/>
        <p:txBody>
          <a:bodyPr>
            <a:normAutofit/>
          </a:bodyPr>
          <a:lstStyle/>
          <a:p>
            <a:pPr marL="0" indent="0" algn="ctr">
              <a:buNone/>
            </a:pPr>
            <a:r>
              <a:rPr lang="en-FI" sz="5400" dirty="0"/>
              <a:t>Videos</a:t>
            </a:r>
            <a:r>
              <a:rPr lang="en-US" sz="5400" dirty="0"/>
              <a:t> </a:t>
            </a:r>
            <a:br>
              <a:rPr lang="en-US" sz="5400" dirty="0"/>
            </a:br>
            <a:r>
              <a:rPr lang="fi-FI" sz="5400" dirty="0"/>
              <a:t>256</a:t>
            </a:r>
            <a:endParaRPr lang="en-FI" sz="5400" dirty="0"/>
          </a:p>
        </p:txBody>
      </p:sp>
      <p:sp>
        <p:nvSpPr>
          <p:cNvPr id="2" name="Text Placeholder 2">
            <a:extLst>
              <a:ext uri="{FF2B5EF4-FFF2-40B4-BE49-F238E27FC236}">
                <a16:creationId xmlns:a16="http://schemas.microsoft.com/office/drawing/2014/main" id="{B743EFC6-7C62-9147-ACFF-F788E15E353A}"/>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2609176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4BEE9-80E0-82DF-5723-7E8B2D4B8A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7F039C-BE2D-DEE7-9271-F2CDA3B7D6A6}"/>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The act of shooting…</a:t>
            </a:r>
          </a:p>
        </p:txBody>
      </p:sp>
      <p:sp>
        <p:nvSpPr>
          <p:cNvPr id="3" name="Text Placeholder 2">
            <a:extLst>
              <a:ext uri="{FF2B5EF4-FFF2-40B4-BE49-F238E27FC236}">
                <a16:creationId xmlns:a16="http://schemas.microsoft.com/office/drawing/2014/main" id="{1B86FF1F-C0B6-3A0A-A0AA-B54FF55420A9}"/>
              </a:ext>
            </a:extLst>
          </p:cNvPr>
          <p:cNvSpPr>
            <a:spLocks noGrp="1"/>
          </p:cNvSpPr>
          <p:nvPr>
            <p:ph type="body" sz="quarter" idx="25"/>
          </p:nvPr>
        </p:nvSpPr>
        <p:spPr>
          <a:xfrm>
            <a:off x="323525" y="1635646"/>
            <a:ext cx="7622296" cy="3096344"/>
          </a:xfrm>
        </p:spPr>
        <p:txBody>
          <a:bodyPr>
            <a:normAutofit/>
          </a:bodyPr>
          <a:lstStyle/>
          <a:p>
            <a:pPr marL="0" indent="0">
              <a:buNone/>
            </a:pPr>
            <a:r>
              <a:rPr lang="en-GB" sz="1700" dirty="0"/>
              <a:t>When a player is in the act of shooting on jump shots or other moving shots and after being fouled:</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passes the ball off; </a:t>
            </a:r>
            <a:r>
              <a:rPr lang="en-GB" sz="1700" spc="-20" dirty="0">
                <a:latin typeface="Verdana" panose="020B0604030504040204" pitchFamily="34" charset="0"/>
                <a:ea typeface="Verdana" panose="020B0604030504040204" pitchFamily="34" charset="0"/>
                <a:cs typeface="Verdana" panose="020B0604030504040204" pitchFamily="34" charset="0"/>
              </a:rPr>
              <a:t>or</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if the ball is moved upwards in </a:t>
            </a: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a direction away from the basket</a:t>
            </a:r>
            <a:r>
              <a:rPr lang="en-GB" sz="1700" spc="-20" dirty="0">
                <a:latin typeface="Verdana" panose="020B0604030504040204" pitchFamily="34" charset="0"/>
                <a:ea typeface="Verdana" panose="020B0604030504040204" pitchFamily="34" charset="0"/>
                <a:cs typeface="Verdana" panose="020B0604030504040204" pitchFamily="34" charset="0"/>
              </a:rPr>
              <a:t>, or</a:t>
            </a:r>
          </a:p>
          <a:p>
            <a:pPr marL="176212" marR="892175" lvl="3" indent="-158750"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if the player is not facing the basket </a:t>
            </a:r>
            <a:r>
              <a:rPr lang="en-GB" sz="1700" spc="-20" dirty="0">
                <a:latin typeface="Verdana" panose="020B0604030504040204" pitchFamily="34" charset="0"/>
                <a:ea typeface="Verdana" panose="020B0604030504040204" pitchFamily="34" charset="0"/>
                <a:cs typeface="Verdana" panose="020B0604030504040204" pitchFamily="34" charset="0"/>
              </a:rPr>
              <a:t>when the ball is moved in an upwards motion, </a:t>
            </a:r>
          </a:p>
          <a:p>
            <a:pPr marL="0" indent="0">
              <a:buNone/>
            </a:pPr>
            <a:r>
              <a:rPr lang="en-GB" sz="1700" dirty="0"/>
              <a:t>that player is no longer considered to have been in the act of shooting.</a:t>
            </a:r>
          </a:p>
          <a:p>
            <a:pPr marL="0" indent="0">
              <a:buNone/>
            </a:pPr>
            <a:endParaRPr lang="en-FI" sz="1700" dirty="0"/>
          </a:p>
        </p:txBody>
      </p:sp>
      <p:sp>
        <p:nvSpPr>
          <p:cNvPr id="2" name="Text Placeholder 1">
            <a:extLst>
              <a:ext uri="{FF2B5EF4-FFF2-40B4-BE49-F238E27FC236}">
                <a16:creationId xmlns:a16="http://schemas.microsoft.com/office/drawing/2014/main" id="{22CCC389-A3AE-FC0D-B72D-B2DE1BA58E53}"/>
              </a:ext>
            </a:extLst>
          </p:cNvPr>
          <p:cNvSpPr>
            <a:spLocks noGrp="1"/>
          </p:cNvSpPr>
          <p:nvPr>
            <p:ph type="body" sz="quarter" idx="10"/>
          </p:nvPr>
        </p:nvSpPr>
        <p:spPr/>
        <p:txBody>
          <a:bodyPr anchor="t" anchorCtr="0">
            <a:normAutofit fontScale="92500" lnSpcReduction="10000"/>
          </a:bodyPr>
          <a:lstStyle/>
          <a:p>
            <a:r>
              <a:rPr lang="en-GB"/>
              <a:t>On jump shots or other moving shots</a:t>
            </a:r>
            <a:endParaRPr lang="en-GB" sz="1900"/>
          </a:p>
        </p:txBody>
      </p:sp>
    </p:spTree>
    <p:extLst>
      <p:ext uri="{BB962C8B-B14F-4D97-AF65-F5344CB8AC3E}">
        <p14:creationId xmlns:p14="http://schemas.microsoft.com/office/powerpoint/2010/main" val="339947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935F0-6141-3B5C-3E39-2416A8A2A50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A77CAE-B604-9E6F-B637-BAC62F756994}"/>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dirty="0"/>
              <a:t>The act of shooting…</a:t>
            </a:r>
          </a:p>
        </p:txBody>
      </p:sp>
      <p:sp>
        <p:nvSpPr>
          <p:cNvPr id="3" name="Text Placeholder 2">
            <a:extLst>
              <a:ext uri="{FF2B5EF4-FFF2-40B4-BE49-F238E27FC236}">
                <a16:creationId xmlns:a16="http://schemas.microsoft.com/office/drawing/2014/main" id="{21AE55BF-F9E7-E132-2A68-35B1401DB2CA}"/>
              </a:ext>
            </a:extLst>
          </p:cNvPr>
          <p:cNvSpPr>
            <a:spLocks noGrp="1"/>
          </p:cNvSpPr>
          <p:nvPr>
            <p:ph type="body" sz="quarter" idx="25"/>
          </p:nvPr>
        </p:nvSpPr>
        <p:spPr>
          <a:xfrm>
            <a:off x="323525" y="1635646"/>
            <a:ext cx="5183896" cy="3168352"/>
          </a:xfrm>
        </p:spPr>
        <p:txBody>
          <a:bodyPr>
            <a:normAutofit/>
          </a:bodyPr>
          <a:lstStyle/>
          <a:p>
            <a:pPr marL="0" indent="0">
              <a:buNone/>
            </a:pPr>
            <a:r>
              <a:rPr lang="en-GB" sz="1700" b="1" dirty="0">
                <a:solidFill>
                  <a:srgbClr val="E97831"/>
                </a:solidFill>
              </a:rPr>
              <a:t>No changes.</a:t>
            </a:r>
          </a:p>
          <a:p>
            <a:pPr marL="0" indent="0">
              <a:buNone/>
            </a:pPr>
            <a:endParaRPr lang="en-GB" sz="1700" dirty="0"/>
          </a:p>
          <a:p>
            <a:pPr marL="0" indent="0">
              <a:buNone/>
            </a:pPr>
            <a:r>
              <a:rPr lang="en-GB" sz="1700" dirty="0"/>
              <a:t>When a player is in the act of shooting on drives to the basket and </a:t>
            </a:r>
            <a:r>
              <a:rPr lang="en-GB" sz="1700" b="1" dirty="0">
                <a:solidFill>
                  <a:srgbClr val="E97831"/>
                </a:solidFill>
              </a:rPr>
              <a:t>after being fouled passes the ball off </a:t>
            </a:r>
            <a:r>
              <a:rPr lang="en-GB" sz="1700" dirty="0"/>
              <a:t>that player is no longer considered to have been in the act of shooting. </a:t>
            </a:r>
          </a:p>
          <a:p>
            <a:pPr marL="0" indent="0">
              <a:buNone/>
            </a:pPr>
            <a:endParaRPr lang="en-FI" sz="1700" dirty="0"/>
          </a:p>
        </p:txBody>
      </p:sp>
      <p:sp>
        <p:nvSpPr>
          <p:cNvPr id="2" name="Text Placeholder 1">
            <a:extLst>
              <a:ext uri="{FF2B5EF4-FFF2-40B4-BE49-F238E27FC236}">
                <a16:creationId xmlns:a16="http://schemas.microsoft.com/office/drawing/2014/main" id="{73FB0AB3-EADC-213B-D1DD-66395CD1481B}"/>
              </a:ext>
            </a:extLst>
          </p:cNvPr>
          <p:cNvSpPr>
            <a:spLocks noGrp="1"/>
          </p:cNvSpPr>
          <p:nvPr>
            <p:ph type="body" sz="quarter" idx="10"/>
          </p:nvPr>
        </p:nvSpPr>
        <p:spPr/>
        <p:txBody>
          <a:bodyPr anchor="t" anchorCtr="0">
            <a:normAutofit fontScale="92500" lnSpcReduction="10000"/>
          </a:bodyPr>
          <a:lstStyle/>
          <a:p>
            <a:r>
              <a:rPr lang="en-GB" dirty="0"/>
              <a:t>On drives to the basket</a:t>
            </a:r>
            <a:endParaRPr lang="en-GB" sz="1900" dirty="0"/>
          </a:p>
        </p:txBody>
      </p:sp>
      <p:pic>
        <p:nvPicPr>
          <p:cNvPr id="4" name="Picture 3" descr="A basketball player going through a net&#10;&#10;Description automatically generated">
            <a:extLst>
              <a:ext uri="{FF2B5EF4-FFF2-40B4-BE49-F238E27FC236}">
                <a16:creationId xmlns:a16="http://schemas.microsoft.com/office/drawing/2014/main" id="{69E1FBC3-73F6-52BC-B8B2-E4DB7AEA9E30}"/>
              </a:ext>
            </a:extLst>
          </p:cNvPr>
          <p:cNvPicPr>
            <a:picLocks noChangeAspect="1"/>
          </p:cNvPicPr>
          <p:nvPr/>
        </p:nvPicPr>
        <p:blipFill rotWithShape="1">
          <a:blip r:embed="rId3"/>
          <a:srcRect l="24239" t="-21" r="31415" b="-256"/>
          <a:stretch/>
        </p:blipFill>
        <p:spPr>
          <a:xfrm>
            <a:off x="6129867" y="259272"/>
            <a:ext cx="2790849" cy="4624955"/>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p:spPr>
      </p:pic>
    </p:spTree>
    <p:extLst>
      <p:ext uri="{BB962C8B-B14F-4D97-AF65-F5344CB8AC3E}">
        <p14:creationId xmlns:p14="http://schemas.microsoft.com/office/powerpoint/2010/main" val="3277220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90585-4AB3-B31D-9BD5-3C940F51B4C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A06B7AE-DA3B-C7E0-7EE1-BB40812883F6}"/>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7E50E524-8F4C-D0FC-C74B-C6D74FE6AB67}"/>
              </a:ext>
            </a:extLst>
          </p:cNvPr>
          <p:cNvSpPr>
            <a:spLocks noGrp="1"/>
          </p:cNvSpPr>
          <p:nvPr>
            <p:ph type="body" sz="quarter" idx="25"/>
          </p:nvPr>
        </p:nvSpPr>
        <p:spPr/>
        <p:txBody>
          <a:bodyPr>
            <a:normAutofit/>
          </a:bodyPr>
          <a:lstStyle/>
          <a:p>
            <a:pPr marL="0" indent="0" algn="ctr">
              <a:buNone/>
            </a:pPr>
            <a:r>
              <a:rPr lang="en-FI" sz="5400" dirty="0"/>
              <a:t>Videos</a:t>
            </a:r>
            <a:r>
              <a:rPr lang="en-US" sz="5400" dirty="0"/>
              <a:t> </a:t>
            </a:r>
            <a:br>
              <a:rPr lang="en-US" sz="5400" dirty="0"/>
            </a:br>
            <a:r>
              <a:rPr lang="fi-FI" sz="5400" dirty="0"/>
              <a:t>254</a:t>
            </a:r>
          </a:p>
          <a:p>
            <a:pPr marL="0" indent="0" algn="ctr">
              <a:buNone/>
            </a:pPr>
            <a:r>
              <a:rPr lang="fi-FI" sz="5400" dirty="0"/>
              <a:t>255</a:t>
            </a:r>
          </a:p>
        </p:txBody>
      </p:sp>
      <p:sp>
        <p:nvSpPr>
          <p:cNvPr id="2" name="Text Placeholder 2">
            <a:extLst>
              <a:ext uri="{FF2B5EF4-FFF2-40B4-BE49-F238E27FC236}">
                <a16:creationId xmlns:a16="http://schemas.microsoft.com/office/drawing/2014/main" id="{A5CEA833-429B-F0D1-FDB0-B6002260277E}"/>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647548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B6C456-FE4B-3481-252F-AEFA1F7B4F7C}"/>
              </a:ext>
            </a:extLst>
          </p:cNvPr>
          <p:cNvSpPr>
            <a:spLocks noGrp="1"/>
          </p:cNvSpPr>
          <p:nvPr>
            <p:ph type="body" sz="quarter" idx="11"/>
          </p:nvPr>
        </p:nvSpPr>
        <p:spPr/>
        <p:txBody>
          <a:bodyPr/>
          <a:lstStyle/>
          <a:p>
            <a:r>
              <a:rPr lang="en-GB" sz="2000" dirty="0"/>
              <a:t>Art. 36	Technical foul</a:t>
            </a:r>
          </a:p>
        </p:txBody>
      </p:sp>
      <p:sp>
        <p:nvSpPr>
          <p:cNvPr id="3" name="Text Placeholder 2">
            <a:extLst>
              <a:ext uri="{FF2B5EF4-FFF2-40B4-BE49-F238E27FC236}">
                <a16:creationId xmlns:a16="http://schemas.microsoft.com/office/drawing/2014/main" id="{D6186E69-935C-835B-8084-F4B6712CF167}"/>
              </a:ext>
            </a:extLst>
          </p:cNvPr>
          <p:cNvSpPr>
            <a:spLocks noGrp="1"/>
          </p:cNvSpPr>
          <p:nvPr>
            <p:ph type="body" sz="quarter" idx="25"/>
          </p:nvPr>
        </p:nvSpPr>
        <p:spPr/>
        <p:txBody>
          <a:bodyPr>
            <a:normAutofit/>
          </a:bodyPr>
          <a:lstStyle/>
          <a:p>
            <a:pPr marL="0" indent="0">
              <a:buNone/>
            </a:pPr>
            <a:r>
              <a:rPr lang="en-US" sz="1700" dirty="0"/>
              <a:t>B</a:t>
            </a:r>
            <a:r>
              <a:rPr lang="en-FI" sz="1700" dirty="0"/>
              <a:t>ased on their nature and severity level, the technical fouls (TFs) have been divided into two categories, with more severe ones (category 1) </a:t>
            </a:r>
            <a:r>
              <a:rPr lang="en-FI" sz="1700" dirty="0">
                <a:solidFill>
                  <a:srgbClr val="E97831"/>
                </a:solidFill>
              </a:rPr>
              <a:t>counting towards game disqualification </a:t>
            </a:r>
            <a:r>
              <a:rPr lang="en-FI" sz="1700" dirty="0"/>
              <a:t>(GD) and the less severe ones (category 2) </a:t>
            </a:r>
            <a:r>
              <a:rPr lang="en-FI" sz="1700" dirty="0">
                <a:solidFill>
                  <a:srgbClr val="E97831"/>
                </a:solidFill>
              </a:rPr>
              <a:t>not counting towards GD</a:t>
            </a:r>
            <a:r>
              <a:rPr lang="en-US" sz="1700" dirty="0"/>
              <a:t>.</a:t>
            </a:r>
            <a:endParaRPr lang="en-FI" sz="1700" dirty="0"/>
          </a:p>
        </p:txBody>
      </p:sp>
      <p:sp>
        <p:nvSpPr>
          <p:cNvPr id="16" name="Text Placeholder 15">
            <a:extLst>
              <a:ext uri="{FF2B5EF4-FFF2-40B4-BE49-F238E27FC236}">
                <a16:creationId xmlns:a16="http://schemas.microsoft.com/office/drawing/2014/main" id="{629F817A-A178-0EE9-E6EF-A49DB6F74A38}"/>
              </a:ext>
            </a:extLst>
          </p:cNvPr>
          <p:cNvSpPr>
            <a:spLocks noGrp="1"/>
          </p:cNvSpPr>
          <p:nvPr>
            <p:ph type="body" sz="quarter" idx="10"/>
          </p:nvPr>
        </p:nvSpPr>
        <p:spPr/>
        <p:txBody>
          <a:bodyPr>
            <a:normAutofit fontScale="92500" lnSpcReduction="10000"/>
          </a:bodyPr>
          <a:lstStyle/>
          <a:p>
            <a:r>
              <a:rPr lang="en-US"/>
              <a:t>Two categories of fouls</a:t>
            </a:r>
            <a:endParaRPr lang="en-FI"/>
          </a:p>
        </p:txBody>
      </p:sp>
      <p:sp>
        <p:nvSpPr>
          <p:cNvPr id="6" name="Rectángulo redondeado 7">
            <a:extLst>
              <a:ext uri="{FF2B5EF4-FFF2-40B4-BE49-F238E27FC236}">
                <a16:creationId xmlns:a16="http://schemas.microsoft.com/office/drawing/2014/main" id="{E44D13C6-8F4E-4A57-B726-0CF50FED6B80}"/>
              </a:ext>
            </a:extLst>
          </p:cNvPr>
          <p:cNvSpPr/>
          <p:nvPr/>
        </p:nvSpPr>
        <p:spPr>
          <a:xfrm rot="5400000">
            <a:off x="2249079" y="2638805"/>
            <a:ext cx="795151" cy="2949120"/>
          </a:xfrm>
          <a:prstGeom prst="roundRect">
            <a:avLst>
              <a:gd name="adj" fmla="val 27323"/>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err="1">
                <a:solidFill>
                  <a:srgbClr val="FFFFFF"/>
                </a:solidFill>
                <a:latin typeface="FIBA" pitchFamily="2" charset="0"/>
              </a:rPr>
              <a:t>Category</a:t>
            </a:r>
            <a:r>
              <a:rPr lang="es-ES">
                <a:solidFill>
                  <a:srgbClr val="FFFFFF"/>
                </a:solidFill>
                <a:latin typeface="FIBA" pitchFamily="2" charset="0"/>
              </a:rPr>
              <a:t> 1 </a:t>
            </a:r>
          </a:p>
        </p:txBody>
      </p:sp>
      <p:sp>
        <p:nvSpPr>
          <p:cNvPr id="7" name="Rectángulo redondeado 7">
            <a:extLst>
              <a:ext uri="{FF2B5EF4-FFF2-40B4-BE49-F238E27FC236}">
                <a16:creationId xmlns:a16="http://schemas.microsoft.com/office/drawing/2014/main" id="{A178F580-6A49-DC0D-EA80-6AE7BC9E2600}"/>
              </a:ext>
            </a:extLst>
          </p:cNvPr>
          <p:cNvSpPr/>
          <p:nvPr/>
        </p:nvSpPr>
        <p:spPr>
          <a:xfrm rot="5400000">
            <a:off x="6095613" y="2642961"/>
            <a:ext cx="803463" cy="2949119"/>
          </a:xfrm>
          <a:prstGeom prst="roundRect">
            <a:avLst>
              <a:gd name="adj" fmla="val 27323"/>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err="1">
                <a:solidFill>
                  <a:srgbClr val="FFFFFF"/>
                </a:solidFill>
                <a:latin typeface="FIBA" pitchFamily="2" charset="0"/>
              </a:rPr>
              <a:t>Category</a:t>
            </a:r>
            <a:r>
              <a:rPr lang="es-ES">
                <a:solidFill>
                  <a:srgbClr val="FFFFFF"/>
                </a:solidFill>
                <a:latin typeface="FIBA" pitchFamily="2" charset="0"/>
              </a:rPr>
              <a:t> 2</a:t>
            </a:r>
          </a:p>
        </p:txBody>
      </p:sp>
      <p:cxnSp>
        <p:nvCxnSpPr>
          <p:cNvPr id="10" name="Straight Connector 9">
            <a:extLst>
              <a:ext uri="{FF2B5EF4-FFF2-40B4-BE49-F238E27FC236}">
                <a16:creationId xmlns:a16="http://schemas.microsoft.com/office/drawing/2014/main" id="{112B0F25-CE3C-8711-CD66-02610B2A4750}"/>
              </a:ext>
            </a:extLst>
          </p:cNvPr>
          <p:cNvCxnSpPr>
            <a:stCxn id="5" idx="3"/>
          </p:cNvCxnSpPr>
          <p:nvPr/>
        </p:nvCxnSpPr>
        <p:spPr>
          <a:xfrm flipH="1">
            <a:off x="4121215" y="3368288"/>
            <a:ext cx="450784" cy="347501"/>
          </a:xfrm>
          <a:prstGeom prst="line">
            <a:avLst/>
          </a:prstGeom>
          <a:ln w="38100">
            <a:tailEnd type="triangle" w="lg" len="me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3F16993-659C-FBC9-6F67-DF59A2ABEC7E}"/>
              </a:ext>
            </a:extLst>
          </p:cNvPr>
          <p:cNvCxnSpPr>
            <a:cxnSpLocks/>
          </p:cNvCxnSpPr>
          <p:nvPr/>
        </p:nvCxnSpPr>
        <p:spPr>
          <a:xfrm>
            <a:off x="4562445" y="3368287"/>
            <a:ext cx="450784" cy="347501"/>
          </a:xfrm>
          <a:prstGeom prst="line">
            <a:avLst/>
          </a:prstGeom>
          <a:ln w="38100">
            <a:tailEnd type="triangle" w="lg" len="med"/>
          </a:ln>
        </p:spPr>
        <p:style>
          <a:lnRef idx="2">
            <a:schemeClr val="accent1"/>
          </a:lnRef>
          <a:fillRef idx="0">
            <a:schemeClr val="accent1"/>
          </a:fillRef>
          <a:effectRef idx="1">
            <a:schemeClr val="accent1"/>
          </a:effectRef>
          <a:fontRef idx="minor">
            <a:schemeClr val="tx1"/>
          </a:fontRef>
        </p:style>
      </p:cxnSp>
      <p:sp>
        <p:nvSpPr>
          <p:cNvPr id="5" name="Rectángulo redondeado 7">
            <a:extLst>
              <a:ext uri="{FF2B5EF4-FFF2-40B4-BE49-F238E27FC236}">
                <a16:creationId xmlns:a16="http://schemas.microsoft.com/office/drawing/2014/main" id="{B67C8934-B703-5471-6CE8-5113A3C0BC0C}"/>
              </a:ext>
            </a:extLst>
          </p:cNvPr>
          <p:cNvSpPr/>
          <p:nvPr/>
        </p:nvSpPr>
        <p:spPr>
          <a:xfrm rot="5400000">
            <a:off x="4319971" y="1783016"/>
            <a:ext cx="504056" cy="2666487"/>
          </a:xfrm>
          <a:prstGeom prst="roundRect">
            <a:avLst>
              <a:gd name="adj" fmla="val 27323"/>
            </a:avLst>
          </a:prstGeom>
          <a:solidFill>
            <a:schemeClr val="bg2">
              <a:lumMod val="75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lvl="0" algn="ctr"/>
            <a:r>
              <a:rPr lang="es-ES" sz="1800" err="1">
                <a:latin typeface="FIBA" pitchFamily="2" charset="0"/>
              </a:rPr>
              <a:t>Technical</a:t>
            </a:r>
            <a:r>
              <a:rPr lang="es-ES" sz="1800">
                <a:latin typeface="FIBA" pitchFamily="2" charset="0"/>
              </a:rPr>
              <a:t> </a:t>
            </a:r>
            <a:r>
              <a:rPr lang="es-ES" err="1">
                <a:latin typeface="FIBA" pitchFamily="2" charset="0"/>
              </a:rPr>
              <a:t>F</a:t>
            </a:r>
            <a:r>
              <a:rPr lang="es-ES" sz="1800" err="1">
                <a:latin typeface="FIBA" pitchFamily="2" charset="0"/>
              </a:rPr>
              <a:t>oul</a:t>
            </a:r>
            <a:endParaRPr lang="es-ES" sz="1800">
              <a:latin typeface="FIBA" pitchFamily="2" charset="0"/>
            </a:endParaRPr>
          </a:p>
        </p:txBody>
      </p:sp>
    </p:spTree>
    <p:extLst>
      <p:ext uri="{BB962C8B-B14F-4D97-AF65-F5344CB8AC3E}">
        <p14:creationId xmlns:p14="http://schemas.microsoft.com/office/powerpoint/2010/main" val="1027104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F2AC6A-7852-D61B-5638-8D23E34D13AC}"/>
              </a:ext>
            </a:extLst>
          </p:cNvPr>
          <p:cNvSpPr>
            <a:spLocks noGrp="1"/>
          </p:cNvSpPr>
          <p:nvPr>
            <p:ph type="body" sz="quarter" idx="11"/>
          </p:nvPr>
        </p:nvSpPr>
        <p:spPr/>
        <p:txBody>
          <a:bodyPr>
            <a:normAutofit lnSpcReduction="10000"/>
          </a:bodyPr>
          <a:lstStyle/>
          <a:p>
            <a:r>
              <a:rPr lang="en-GB" sz="2400" dirty="0"/>
              <a:t>Art. 36	Technical foul</a:t>
            </a:r>
          </a:p>
        </p:txBody>
      </p:sp>
      <p:sp>
        <p:nvSpPr>
          <p:cNvPr id="4" name="Text Placeholder 3">
            <a:extLst>
              <a:ext uri="{FF2B5EF4-FFF2-40B4-BE49-F238E27FC236}">
                <a16:creationId xmlns:a16="http://schemas.microsoft.com/office/drawing/2014/main" id="{B78A0A66-EC48-D42B-247B-9704DB8B5181}"/>
              </a:ext>
            </a:extLst>
          </p:cNvPr>
          <p:cNvSpPr>
            <a:spLocks noGrp="1"/>
          </p:cNvSpPr>
          <p:nvPr>
            <p:ph type="body" sz="quarter" idx="10"/>
          </p:nvPr>
        </p:nvSpPr>
        <p:spPr/>
        <p:txBody>
          <a:bodyPr>
            <a:normAutofit lnSpcReduction="10000"/>
          </a:bodyPr>
          <a:lstStyle/>
          <a:p>
            <a:r>
              <a:rPr lang="en-GB" dirty="0"/>
              <a:t>Two categories of fouls</a:t>
            </a:r>
          </a:p>
        </p:txBody>
      </p:sp>
      <p:graphicFrame>
        <p:nvGraphicFramePr>
          <p:cNvPr id="5" name="Diagram 4">
            <a:extLst>
              <a:ext uri="{FF2B5EF4-FFF2-40B4-BE49-F238E27FC236}">
                <a16:creationId xmlns:a16="http://schemas.microsoft.com/office/drawing/2014/main" id="{98CC598A-4732-BAF4-1516-F4DE8D8454FE}"/>
              </a:ext>
            </a:extLst>
          </p:cNvPr>
          <p:cNvGraphicFramePr>
            <a:graphicFrameLocks noChangeAspect="1"/>
          </p:cNvGraphicFramePr>
          <p:nvPr>
            <p:extLst>
              <p:ext uri="{D42A27DB-BD31-4B8C-83A1-F6EECF244321}">
                <p14:modId xmlns:p14="http://schemas.microsoft.com/office/powerpoint/2010/main" val="3032829872"/>
              </p:ext>
            </p:extLst>
          </p:nvPr>
        </p:nvGraphicFramePr>
        <p:xfrm>
          <a:off x="323526" y="1379642"/>
          <a:ext cx="6053828" cy="3634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ounded Rectangle 5">
            <a:extLst>
              <a:ext uri="{FF2B5EF4-FFF2-40B4-BE49-F238E27FC236}">
                <a16:creationId xmlns:a16="http://schemas.microsoft.com/office/drawing/2014/main" id="{BF8C4CE1-9E6C-EA8E-BF6D-30AF8C0BAC2A}"/>
              </a:ext>
            </a:extLst>
          </p:cNvPr>
          <p:cNvSpPr/>
          <p:nvPr/>
        </p:nvSpPr>
        <p:spPr>
          <a:xfrm>
            <a:off x="6595825" y="1488454"/>
            <a:ext cx="2297178" cy="1479432"/>
          </a:xfrm>
          <a:prstGeom prst="roundRect">
            <a:avLst/>
          </a:prstGeom>
          <a:solidFill>
            <a:srgbClr val="FF6700"/>
          </a:solidFill>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889000">
              <a:lnSpc>
                <a:spcPct val="90000"/>
              </a:lnSpc>
              <a:spcAft>
                <a:spcPct val="35000"/>
              </a:spcAft>
            </a:pPr>
            <a:r>
              <a:rPr lang="en-GB" sz="1700" b="1" dirty="0">
                <a:latin typeface="Verdana" panose="020B0604030504040204" pitchFamily="34" charset="0"/>
                <a:ea typeface="Verdana" panose="020B0604030504040204" pitchFamily="34" charset="0"/>
                <a:cs typeface="Verdana" panose="020B0604030504040204" pitchFamily="34" charset="0"/>
              </a:rPr>
              <a:t>Part of</a:t>
            </a:r>
            <a:br>
              <a:rPr lang="en-GB" sz="1700" b="1" dirty="0">
                <a:latin typeface="Verdana" panose="020B0604030504040204" pitchFamily="34" charset="0"/>
                <a:ea typeface="Verdana" panose="020B0604030504040204" pitchFamily="34" charset="0"/>
                <a:cs typeface="Verdana" panose="020B0604030504040204" pitchFamily="34" charset="0"/>
              </a:rPr>
            </a:br>
            <a:r>
              <a:rPr lang="en-GB" sz="1700" b="1" dirty="0">
                <a:latin typeface="Verdana" panose="020B0604030504040204" pitchFamily="34" charset="0"/>
                <a:ea typeface="Verdana" panose="020B0604030504040204" pitchFamily="34" charset="0"/>
                <a:cs typeface="Verdana" panose="020B0604030504040204" pitchFamily="34" charset="0"/>
              </a:rPr>
              <a:t>Game Disqualification</a:t>
            </a:r>
          </a:p>
        </p:txBody>
      </p:sp>
      <p:sp>
        <p:nvSpPr>
          <p:cNvPr id="7" name="Rounded Rectangle 6">
            <a:extLst>
              <a:ext uri="{FF2B5EF4-FFF2-40B4-BE49-F238E27FC236}">
                <a16:creationId xmlns:a16="http://schemas.microsoft.com/office/drawing/2014/main" id="{14F4FF5C-1A2F-DDBC-0E73-616BA26F75EE}"/>
              </a:ext>
            </a:extLst>
          </p:cNvPr>
          <p:cNvSpPr/>
          <p:nvPr/>
        </p:nvSpPr>
        <p:spPr>
          <a:xfrm>
            <a:off x="6623538" y="3439823"/>
            <a:ext cx="2297178" cy="1479432"/>
          </a:xfrm>
          <a:prstGeom prst="roundRect">
            <a:avLst/>
          </a:pr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889000">
              <a:lnSpc>
                <a:spcPct val="90000"/>
              </a:lnSpc>
              <a:spcAft>
                <a:spcPct val="35000"/>
              </a:spcAft>
            </a:pPr>
            <a:r>
              <a:rPr lang="en-GB" sz="1700" b="1" dirty="0">
                <a:latin typeface="Verdana" panose="020B0604030504040204" pitchFamily="34" charset="0"/>
                <a:ea typeface="Verdana" panose="020B0604030504040204" pitchFamily="34" charset="0"/>
                <a:cs typeface="Verdana" panose="020B0604030504040204" pitchFamily="34" charset="0"/>
              </a:rPr>
              <a:t>NOT </a:t>
            </a:r>
            <a:br>
              <a:rPr lang="en-GB" sz="1700" b="1" dirty="0">
                <a:latin typeface="Verdana" panose="020B0604030504040204" pitchFamily="34" charset="0"/>
                <a:ea typeface="Verdana" panose="020B0604030504040204" pitchFamily="34" charset="0"/>
                <a:cs typeface="Verdana" panose="020B0604030504040204" pitchFamily="34" charset="0"/>
              </a:rPr>
            </a:br>
            <a:r>
              <a:rPr lang="en-GB" sz="1700" b="1" dirty="0">
                <a:latin typeface="Verdana" panose="020B0604030504040204" pitchFamily="34" charset="0"/>
                <a:ea typeface="Verdana" panose="020B0604030504040204" pitchFamily="34" charset="0"/>
                <a:cs typeface="Verdana" panose="020B0604030504040204" pitchFamily="34" charset="0"/>
              </a:rPr>
              <a:t>Part of Game Disqualification</a:t>
            </a:r>
          </a:p>
        </p:txBody>
      </p:sp>
    </p:spTree>
    <p:extLst>
      <p:ext uri="{BB962C8B-B14F-4D97-AF65-F5344CB8AC3E}">
        <p14:creationId xmlns:p14="http://schemas.microsoft.com/office/powerpoint/2010/main" val="3739298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0C3771E-5DDF-6E4D-420C-999C1AA9DD04}"/>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a:t>Art. 36	Technical foul</a:t>
            </a:r>
          </a:p>
        </p:txBody>
      </p:sp>
      <p:sp>
        <p:nvSpPr>
          <p:cNvPr id="3" name="Text Placeholder 2">
            <a:extLst>
              <a:ext uri="{FF2B5EF4-FFF2-40B4-BE49-F238E27FC236}">
                <a16:creationId xmlns:a16="http://schemas.microsoft.com/office/drawing/2014/main" id="{0B2673BC-9EF5-E480-6185-FF1401A60E11}"/>
              </a:ext>
            </a:extLst>
          </p:cNvPr>
          <p:cNvSpPr>
            <a:spLocks noGrp="1"/>
          </p:cNvSpPr>
          <p:nvPr>
            <p:ph type="body" sz="quarter" idx="25"/>
          </p:nvPr>
        </p:nvSpPr>
        <p:spPr>
          <a:xfrm>
            <a:off x="323524" y="1635646"/>
            <a:ext cx="8597187" cy="3168352"/>
          </a:xfrm>
        </p:spPr>
        <p:txBody>
          <a:bodyPr>
            <a:normAutofit fontScale="77500" lnSpcReduction="20000"/>
          </a:bodyPr>
          <a:lstStyle/>
          <a:p>
            <a:pPr marL="17462"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by a player may be </a:t>
            </a: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non-contact or contact fouls of a behavioural nature</a:t>
            </a:r>
            <a:r>
              <a:rPr lang="en-GB" sz="1700" spc="-20" dirty="0">
                <a:latin typeface="Verdana" panose="020B0604030504040204" pitchFamily="34" charset="0"/>
                <a:ea typeface="Verdana" panose="020B0604030504040204" pitchFamily="34" charset="0"/>
                <a:cs typeface="Verdana" panose="020B0604030504040204" pitchFamily="34" charset="0"/>
              </a:rPr>
              <a:t> including, but not limited to:</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Disrespectfully dealing and/or communicating with the referees, the commissioner, if present, the table officials, the opponents, or persons permitted to sit on the team benches.</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Using language or gestures likely to offend or incite the spectators.</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Baiting, taunting, or provoking an opponent, </a:t>
            </a:r>
            <a:r>
              <a:rPr lang="en-GB" sz="1700" spc="-20" dirty="0">
                <a:solidFill>
                  <a:srgbClr val="E97831"/>
                </a:solidFill>
                <a:latin typeface="Verdana" panose="020B0604030504040204" pitchFamily="34" charset="0"/>
                <a:ea typeface="Verdana" panose="020B0604030504040204" pitchFamily="34" charset="0"/>
                <a:cs typeface="Verdana" panose="020B0604030504040204" pitchFamily="34" charset="0"/>
              </a:rPr>
              <a:t>including a contact with the hands</a:t>
            </a:r>
            <a:r>
              <a:rPr lang="en-GB" sz="1700" spc="-20" dirty="0">
                <a:latin typeface="Verdana" panose="020B0604030504040204" pitchFamily="34" charset="0"/>
                <a:ea typeface="Verdana" panose="020B0604030504040204" pitchFamily="34" charset="0"/>
                <a:cs typeface="Verdana" panose="020B0604030504040204" pitchFamily="34" charset="0"/>
              </a:rPr>
              <a:t>, arms, body, or the ball, which does not rise to the level of a flagrant or a disqualifying foul.</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Obstructing the vision of an opponent by waving/placing the hand(s) near the opponent’s eyes.</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Excessive swinging of elbows, </a:t>
            </a:r>
            <a:r>
              <a:rPr lang="en-GB" sz="1700" spc="-20" dirty="0">
                <a:solidFill>
                  <a:srgbClr val="E97831"/>
                </a:solidFill>
                <a:latin typeface="Verdana" panose="020B0604030504040204" pitchFamily="34" charset="0"/>
                <a:ea typeface="Verdana" panose="020B0604030504040204" pitchFamily="34" charset="0"/>
                <a:cs typeface="Verdana" panose="020B0604030504040204" pitchFamily="34" charset="0"/>
              </a:rPr>
              <a:t>without contact</a:t>
            </a:r>
            <a:r>
              <a:rPr lang="en-GB" sz="1700" spc="-20" dirty="0">
                <a:latin typeface="Verdana" panose="020B0604030504040204" pitchFamily="34" charset="0"/>
                <a:ea typeface="Verdana" panose="020B0604030504040204" pitchFamily="34" charset="0"/>
                <a:cs typeface="Verdana" panose="020B0604030504040204" pitchFamily="34" charset="0"/>
              </a:rPr>
              <a:t>.</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Fake being fouled.</a:t>
            </a:r>
          </a:p>
          <a:p>
            <a:endParaRPr lang="en-FI" dirty="0"/>
          </a:p>
        </p:txBody>
      </p:sp>
      <p:sp>
        <p:nvSpPr>
          <p:cNvPr id="2" name="Text Placeholder 1">
            <a:extLst>
              <a:ext uri="{FF2B5EF4-FFF2-40B4-BE49-F238E27FC236}">
                <a16:creationId xmlns:a16="http://schemas.microsoft.com/office/drawing/2014/main" id="{5ACF151A-DB56-79FC-B06B-490B36AC6E6D}"/>
              </a:ext>
            </a:extLst>
          </p:cNvPr>
          <p:cNvSpPr>
            <a:spLocks noGrp="1"/>
          </p:cNvSpPr>
          <p:nvPr>
            <p:ph type="body" sz="quarter" idx="10"/>
          </p:nvPr>
        </p:nvSpPr>
        <p:spPr/>
        <p:txBody>
          <a:bodyPr anchor="t" anchorCtr="0">
            <a:normAutofit fontScale="92500" lnSpcReduction="10000"/>
          </a:bodyPr>
          <a:lstStyle/>
          <a:p>
            <a:r>
              <a:rPr lang="en-GB" spc="-20"/>
              <a:t>Category 1 technical fouls</a:t>
            </a:r>
            <a:endParaRPr lang="en-FI"/>
          </a:p>
        </p:txBody>
      </p:sp>
      <p:sp>
        <p:nvSpPr>
          <p:cNvPr id="5" name="Rectángulo redondeado 8">
            <a:extLst>
              <a:ext uri="{FF2B5EF4-FFF2-40B4-BE49-F238E27FC236}">
                <a16:creationId xmlns:a16="http://schemas.microsoft.com/office/drawing/2014/main" id="{B3E8E5EB-424A-6AF9-8C75-783A7B9C9935}"/>
              </a:ext>
            </a:extLst>
          </p:cNvPr>
          <p:cNvSpPr/>
          <p:nvPr/>
        </p:nvSpPr>
        <p:spPr>
          <a:xfrm>
            <a:off x="261356" y="2150710"/>
            <a:ext cx="504056" cy="2720621"/>
          </a:xfrm>
          <a:prstGeom prst="roundRect">
            <a:avLst>
              <a:gd name="adj" fmla="val 25547"/>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rtlCol="0" anchor="ctr"/>
          <a:lstStyle/>
          <a:p>
            <a:pPr marL="0" lvl="0" algn="ctr" defTabSz="800100">
              <a:lnSpc>
                <a:spcPct val="90000"/>
              </a:lnSpc>
              <a:spcBef>
                <a:spcPct val="0"/>
              </a:spcBef>
              <a:spcAft>
                <a:spcPct val="35000"/>
              </a:spcAft>
              <a:buNone/>
            </a:pPr>
            <a:r>
              <a:rPr lang="es-ES" sz="1800" kern="1200" err="1">
                <a:solidFill>
                  <a:srgbClr val="FFFFFF"/>
                </a:solidFill>
                <a:latin typeface="FIBA" pitchFamily="2" charset="0"/>
                <a:ea typeface="+mn-ea"/>
                <a:cs typeface="+mn-cs"/>
              </a:rPr>
              <a:t>Category</a:t>
            </a:r>
            <a:r>
              <a:rPr lang="es-ES" sz="1800" kern="1200">
                <a:solidFill>
                  <a:srgbClr val="FFFFFF"/>
                </a:solidFill>
                <a:latin typeface="FIBA" pitchFamily="2" charset="0"/>
                <a:ea typeface="+mn-ea"/>
                <a:cs typeface="+mn-cs"/>
              </a:rPr>
              <a:t> 1 </a:t>
            </a:r>
          </a:p>
        </p:txBody>
      </p:sp>
    </p:spTree>
    <p:extLst>
      <p:ext uri="{BB962C8B-B14F-4D97-AF65-F5344CB8AC3E}">
        <p14:creationId xmlns:p14="http://schemas.microsoft.com/office/powerpoint/2010/main" val="1495684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954BF-CFF3-2F7C-0070-BA0FAAB314F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F2902BA0-A939-C0B3-1FC6-7D4E6A9B5E25}"/>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a:t>Art. 36	Technical foul</a:t>
            </a:r>
          </a:p>
        </p:txBody>
      </p:sp>
      <p:sp>
        <p:nvSpPr>
          <p:cNvPr id="3" name="Text Placeholder 2">
            <a:extLst>
              <a:ext uri="{FF2B5EF4-FFF2-40B4-BE49-F238E27FC236}">
                <a16:creationId xmlns:a16="http://schemas.microsoft.com/office/drawing/2014/main" id="{7DCDACA2-C2C1-9970-3460-21A02252BDAE}"/>
              </a:ext>
            </a:extLst>
          </p:cNvPr>
          <p:cNvSpPr>
            <a:spLocks noGrp="1"/>
          </p:cNvSpPr>
          <p:nvPr>
            <p:ph type="body" sz="quarter" idx="25"/>
          </p:nvPr>
        </p:nvSpPr>
        <p:spPr>
          <a:xfrm>
            <a:off x="884903" y="1477991"/>
            <a:ext cx="4069652" cy="3168352"/>
          </a:xfrm>
        </p:spPr>
        <p:txBody>
          <a:bodyPr>
            <a:normAutofit/>
          </a:bodyPr>
          <a:lstStyle/>
          <a:p>
            <a:pPr marL="17462" marR="892175" lvl="3" indent="0" eaLnBrk="0" hangingPunct="0">
              <a:lnSpc>
                <a:spcPct val="121000"/>
              </a:lnSpc>
              <a:spcBef>
                <a:spcPts val="525"/>
              </a:spcBef>
              <a:buClr>
                <a:srgbClr val="B38F54"/>
              </a:buClr>
              <a:buSzPct val="125000"/>
              <a:buNone/>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A technical foul charged against a head coach or any person permitted to sit on the team bench is </a:t>
            </a:r>
            <a:r>
              <a:rPr lang="en-GB" sz="14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always category 1 technical foul</a:t>
            </a:r>
            <a:r>
              <a:rPr lang="en-GB" sz="1400" spc="-20" dirty="0">
                <a:latin typeface="Verdana" panose="020B0604030504040204" pitchFamily="34" charset="0"/>
                <a:ea typeface="Verdana" panose="020B0604030504040204" pitchFamily="34" charset="0"/>
                <a:cs typeface="Verdana" panose="020B0604030504040204" pitchFamily="34" charset="0"/>
              </a:rPr>
              <a:t>. </a:t>
            </a:r>
            <a:endParaRPr lang="en-FI" sz="1000" dirty="0"/>
          </a:p>
        </p:txBody>
      </p:sp>
      <p:sp>
        <p:nvSpPr>
          <p:cNvPr id="2" name="Text Placeholder 1">
            <a:extLst>
              <a:ext uri="{FF2B5EF4-FFF2-40B4-BE49-F238E27FC236}">
                <a16:creationId xmlns:a16="http://schemas.microsoft.com/office/drawing/2014/main" id="{CCC4D878-CABB-A8A0-FE6A-470D76C18CE7}"/>
              </a:ext>
            </a:extLst>
          </p:cNvPr>
          <p:cNvSpPr>
            <a:spLocks noGrp="1"/>
          </p:cNvSpPr>
          <p:nvPr>
            <p:ph type="body" sz="quarter" idx="10"/>
          </p:nvPr>
        </p:nvSpPr>
        <p:spPr>
          <a:xfrm>
            <a:off x="323526" y="936000"/>
            <a:ext cx="8168833" cy="360040"/>
          </a:xfrm>
        </p:spPr>
        <p:txBody>
          <a:bodyPr anchor="t" anchorCtr="0">
            <a:normAutofit fontScale="77500" lnSpcReduction="20000"/>
          </a:bodyPr>
          <a:lstStyle/>
          <a:p>
            <a:r>
              <a:rPr lang="en-GB" spc="-20"/>
              <a:t>Technical fouls by a head coach and persons permitted on the team bench</a:t>
            </a:r>
            <a:endParaRPr lang="en-FI"/>
          </a:p>
        </p:txBody>
      </p:sp>
      <p:sp>
        <p:nvSpPr>
          <p:cNvPr id="4" name="Rectángulo redondeado 8">
            <a:extLst>
              <a:ext uri="{FF2B5EF4-FFF2-40B4-BE49-F238E27FC236}">
                <a16:creationId xmlns:a16="http://schemas.microsoft.com/office/drawing/2014/main" id="{3FA9D252-1913-6D50-4791-F67845CB466C}"/>
              </a:ext>
            </a:extLst>
          </p:cNvPr>
          <p:cNvSpPr/>
          <p:nvPr/>
        </p:nvSpPr>
        <p:spPr>
          <a:xfrm>
            <a:off x="261356" y="1472290"/>
            <a:ext cx="504056" cy="1462639"/>
          </a:xfrm>
          <a:prstGeom prst="roundRect">
            <a:avLst>
              <a:gd name="adj" fmla="val 25547"/>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rtlCol="0" anchor="ctr"/>
          <a:lstStyle/>
          <a:p>
            <a:pPr marL="0" lvl="0" algn="ctr" defTabSz="800100">
              <a:lnSpc>
                <a:spcPct val="90000"/>
              </a:lnSpc>
              <a:spcBef>
                <a:spcPct val="0"/>
              </a:spcBef>
              <a:spcAft>
                <a:spcPct val="35000"/>
              </a:spcAft>
              <a:buNone/>
            </a:pPr>
            <a:r>
              <a:rPr lang="es-ES" sz="1800" kern="1200" err="1">
                <a:solidFill>
                  <a:srgbClr val="FFFFFF"/>
                </a:solidFill>
                <a:latin typeface="FIBA" pitchFamily="2" charset="0"/>
                <a:ea typeface="+mn-ea"/>
                <a:cs typeface="+mn-cs"/>
              </a:rPr>
              <a:t>Category</a:t>
            </a:r>
            <a:r>
              <a:rPr lang="es-ES" sz="1800" kern="1200">
                <a:solidFill>
                  <a:srgbClr val="FFFFFF"/>
                </a:solidFill>
                <a:latin typeface="FIBA" pitchFamily="2" charset="0"/>
                <a:ea typeface="+mn-ea"/>
                <a:cs typeface="+mn-cs"/>
              </a:rPr>
              <a:t> 1 </a:t>
            </a:r>
          </a:p>
        </p:txBody>
      </p:sp>
    </p:spTree>
    <p:extLst>
      <p:ext uri="{BB962C8B-B14F-4D97-AF65-F5344CB8AC3E}">
        <p14:creationId xmlns:p14="http://schemas.microsoft.com/office/powerpoint/2010/main" val="3598043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D23C0-39F0-AFD7-8BE0-FCF10BC16E4F}"/>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9799FDC2-CB29-1FA5-E4B5-E0B80A82C8D2}"/>
              </a:ext>
            </a:extLst>
          </p:cNvPr>
          <p:cNvSpPr>
            <a:spLocks noGrp="1"/>
          </p:cNvSpPr>
          <p:nvPr>
            <p:ph type="body" sz="quarter" idx="11"/>
          </p:nvPr>
        </p:nvSpPr>
        <p:spPr/>
        <p:txBody>
          <a:bodyPr>
            <a:normAutofit fontScale="92500" lnSpcReduction="20000"/>
          </a:bodyPr>
          <a:lstStyle/>
          <a:p>
            <a:pPr>
              <a:lnSpc>
                <a:spcPct val="150000"/>
              </a:lnSpc>
              <a:tabLst>
                <a:tab pos="530225" algn="l"/>
              </a:tabLst>
            </a:pPr>
            <a:r>
              <a:rPr lang="en-GB" sz="2000"/>
              <a:t>Art. 36	Technical foul</a:t>
            </a:r>
          </a:p>
        </p:txBody>
      </p:sp>
      <p:sp>
        <p:nvSpPr>
          <p:cNvPr id="3" name="Text Placeholder 2">
            <a:extLst>
              <a:ext uri="{FF2B5EF4-FFF2-40B4-BE49-F238E27FC236}">
                <a16:creationId xmlns:a16="http://schemas.microsoft.com/office/drawing/2014/main" id="{14AC7F18-E934-D168-3B7A-474E8540AC4B}"/>
              </a:ext>
            </a:extLst>
          </p:cNvPr>
          <p:cNvSpPr>
            <a:spLocks noGrp="1"/>
          </p:cNvSpPr>
          <p:nvPr>
            <p:ph type="body" sz="quarter" idx="25"/>
          </p:nvPr>
        </p:nvSpPr>
        <p:spPr>
          <a:xfrm>
            <a:off x="323525" y="1635646"/>
            <a:ext cx="7920882" cy="3168352"/>
          </a:xfrm>
        </p:spPr>
        <p:txBody>
          <a:bodyPr>
            <a:normAutofit/>
          </a:bodyPr>
          <a:lstStyle/>
          <a:p>
            <a:pPr marL="17462" marR="892175" lvl="3" indent="0" eaLnBrk="0" hangingPunct="0">
              <a:lnSpc>
                <a:spcPct val="121000"/>
              </a:lnSpc>
              <a:spcBef>
                <a:spcPts val="525"/>
              </a:spcBef>
              <a:buClr>
                <a:srgbClr val="B38F54"/>
              </a:buClr>
              <a:buSzPct val="125000"/>
              <a:buNone/>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by a player may be </a:t>
            </a:r>
            <a:r>
              <a:rPr lang="en-GB" sz="14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non-contact fouls of a behavioural or administrative nature</a:t>
            </a:r>
            <a:r>
              <a:rPr lang="en-GB" sz="1400" spc="-20" dirty="0">
                <a:latin typeface="Verdana" panose="020B0604030504040204" pitchFamily="34" charset="0"/>
                <a:ea typeface="Verdana" panose="020B0604030504040204" pitchFamily="34" charset="0"/>
                <a:cs typeface="Verdana" panose="020B0604030504040204" pitchFamily="34" charset="0"/>
              </a:rPr>
              <a:t> including, but not limited to:</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Delaying the game by deliberately touching the ball after it passes through the basket or by preventing a throw-in or a free throw from being taken promptly or coming on the court late to start the game or the second half.</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Hanging on the ring in such a way that the weight of the player is supported by the ring. </a:t>
            </a:r>
          </a:p>
          <a:p>
            <a:pPr marL="628650" marR="892175" lvl="3" indent="-15716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400" spc="-20" dirty="0">
                <a:latin typeface="Verdana" panose="020B0604030504040204" pitchFamily="34" charset="0"/>
                <a:ea typeface="Verdana" panose="020B0604030504040204" pitchFamily="34" charset="0"/>
                <a:cs typeface="Verdana" panose="020B0604030504040204" pitchFamily="34" charset="0"/>
              </a:rPr>
              <a:t>Goaltending during the last free throw by a defensive player. </a:t>
            </a:r>
            <a:endParaRPr lang="en-FI" sz="1000" dirty="0"/>
          </a:p>
        </p:txBody>
      </p:sp>
      <p:sp>
        <p:nvSpPr>
          <p:cNvPr id="2" name="Text Placeholder 1">
            <a:extLst>
              <a:ext uri="{FF2B5EF4-FFF2-40B4-BE49-F238E27FC236}">
                <a16:creationId xmlns:a16="http://schemas.microsoft.com/office/drawing/2014/main" id="{1344AD6E-A43C-A8C7-CD80-CDE81EECBD65}"/>
              </a:ext>
            </a:extLst>
          </p:cNvPr>
          <p:cNvSpPr>
            <a:spLocks noGrp="1"/>
          </p:cNvSpPr>
          <p:nvPr>
            <p:ph type="body" sz="quarter" idx="10"/>
          </p:nvPr>
        </p:nvSpPr>
        <p:spPr/>
        <p:txBody>
          <a:bodyPr anchor="t" anchorCtr="0">
            <a:normAutofit fontScale="92500" lnSpcReduction="10000"/>
          </a:bodyPr>
          <a:lstStyle/>
          <a:p>
            <a:r>
              <a:rPr lang="en-GB" spc="-20"/>
              <a:t>Category 2 technical fouls</a:t>
            </a:r>
            <a:endParaRPr lang="en-FI"/>
          </a:p>
        </p:txBody>
      </p:sp>
      <p:sp>
        <p:nvSpPr>
          <p:cNvPr id="5" name="Rectángulo redondeado 8">
            <a:extLst>
              <a:ext uri="{FF2B5EF4-FFF2-40B4-BE49-F238E27FC236}">
                <a16:creationId xmlns:a16="http://schemas.microsoft.com/office/drawing/2014/main" id="{84CA4D26-62C4-938F-49D0-EE73B98C002E}"/>
              </a:ext>
            </a:extLst>
          </p:cNvPr>
          <p:cNvSpPr/>
          <p:nvPr/>
        </p:nvSpPr>
        <p:spPr>
          <a:xfrm>
            <a:off x="261356" y="2232179"/>
            <a:ext cx="504056" cy="2097225"/>
          </a:xfrm>
          <a:prstGeom prst="roundRect">
            <a:avLst>
              <a:gd name="adj" fmla="val 25547"/>
            </a:avLst>
          </a:prstGeom>
          <a:solidFill>
            <a:schemeClr val="tx1"/>
          </a:solidFill>
        </p:spPr>
        <p:style>
          <a:lnRef idx="1">
            <a:schemeClr val="accent1"/>
          </a:lnRef>
          <a:fillRef idx="3">
            <a:schemeClr val="accent1"/>
          </a:fillRef>
          <a:effectRef idx="2">
            <a:schemeClr val="accent1"/>
          </a:effectRef>
          <a:fontRef idx="minor">
            <a:schemeClr val="lt1"/>
          </a:fontRef>
        </p:style>
        <p:txBody>
          <a:bodyPr vert="vert270" rtlCol="0" anchor="ctr"/>
          <a:lstStyle/>
          <a:p>
            <a:pPr marL="0" lvl="0" algn="ctr" defTabSz="800100">
              <a:lnSpc>
                <a:spcPct val="90000"/>
              </a:lnSpc>
              <a:spcBef>
                <a:spcPct val="0"/>
              </a:spcBef>
              <a:spcAft>
                <a:spcPct val="35000"/>
              </a:spcAft>
              <a:buNone/>
            </a:pPr>
            <a:r>
              <a:rPr lang="es-ES" sz="1800" kern="1200" err="1">
                <a:solidFill>
                  <a:srgbClr val="FFFFFF"/>
                </a:solidFill>
                <a:latin typeface="FIBA" pitchFamily="2" charset="0"/>
                <a:ea typeface="+mn-ea"/>
                <a:cs typeface="+mn-cs"/>
              </a:rPr>
              <a:t>Category</a:t>
            </a:r>
            <a:r>
              <a:rPr lang="es-ES">
                <a:solidFill>
                  <a:srgbClr val="FFFFFF"/>
                </a:solidFill>
                <a:latin typeface="FIBA" pitchFamily="2" charset="0"/>
              </a:rPr>
              <a:t> </a:t>
            </a:r>
            <a:r>
              <a:rPr lang="es-ES" sz="1800" kern="1200">
                <a:solidFill>
                  <a:srgbClr val="FFFFFF"/>
                </a:solidFill>
                <a:latin typeface="FIBA" pitchFamily="2" charset="0"/>
                <a:ea typeface="+mn-ea"/>
                <a:cs typeface="+mn-cs"/>
              </a:rPr>
              <a:t>2</a:t>
            </a:r>
          </a:p>
        </p:txBody>
      </p:sp>
    </p:spTree>
    <p:extLst>
      <p:ext uri="{BB962C8B-B14F-4D97-AF65-F5344CB8AC3E}">
        <p14:creationId xmlns:p14="http://schemas.microsoft.com/office/powerpoint/2010/main" val="1096133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74C1C-812B-82A8-F151-218A23C8D23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B9D7872-6372-1603-8766-75B1DE15688B}"/>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F3B87438-08D2-20AF-61E0-52DA9C1D0600}"/>
              </a:ext>
            </a:extLst>
          </p:cNvPr>
          <p:cNvSpPr>
            <a:spLocks noGrp="1"/>
          </p:cNvSpPr>
          <p:nvPr>
            <p:ph type="body" sz="quarter" idx="25"/>
          </p:nvPr>
        </p:nvSpPr>
        <p:spPr/>
        <p:txBody>
          <a:bodyPr>
            <a:normAutofit/>
          </a:bodyPr>
          <a:lstStyle/>
          <a:p>
            <a:pPr marL="0" indent="0" algn="ctr">
              <a:buNone/>
            </a:pPr>
            <a:r>
              <a:rPr lang="en-FI" sz="5400" dirty="0"/>
              <a:t>Videos</a:t>
            </a:r>
            <a:r>
              <a:rPr lang="en-US" sz="5400" dirty="0"/>
              <a:t> </a:t>
            </a:r>
            <a:br>
              <a:rPr lang="en-US" sz="5400" dirty="0"/>
            </a:br>
            <a:r>
              <a:rPr lang="fi-FI" sz="5400" dirty="0"/>
              <a:t>280</a:t>
            </a:r>
          </a:p>
          <a:p>
            <a:pPr marL="0" indent="0" algn="ctr">
              <a:buNone/>
            </a:pPr>
            <a:r>
              <a:rPr lang="fi-FI" sz="5400" dirty="0"/>
              <a:t>281</a:t>
            </a:r>
          </a:p>
        </p:txBody>
      </p:sp>
      <p:sp>
        <p:nvSpPr>
          <p:cNvPr id="2" name="Text Placeholder 2">
            <a:extLst>
              <a:ext uri="{FF2B5EF4-FFF2-40B4-BE49-F238E27FC236}">
                <a16:creationId xmlns:a16="http://schemas.microsoft.com/office/drawing/2014/main" id="{D7BEF17D-2AC3-8F61-2788-91DA722CFAC7}"/>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247016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8E0EB-C99E-8E7E-3749-2B6E020AAB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735A8E-4C1C-F1D5-A62A-3379B9A08506}"/>
              </a:ext>
            </a:extLst>
          </p:cNvPr>
          <p:cNvSpPr>
            <a:spLocks noGrp="1"/>
          </p:cNvSpPr>
          <p:nvPr>
            <p:ph type="body" sz="quarter" idx="11"/>
          </p:nvPr>
        </p:nvSpPr>
        <p:spPr/>
        <p:txBody>
          <a:bodyPr/>
          <a:lstStyle/>
          <a:p>
            <a:r>
              <a:rPr lang="en-GB" sz="2000"/>
              <a:t>Art. 37 &amp; 38	Disruptive and Flagrant fouls</a:t>
            </a:r>
          </a:p>
        </p:txBody>
      </p:sp>
      <p:sp>
        <p:nvSpPr>
          <p:cNvPr id="3" name="Text Placeholder 2">
            <a:extLst>
              <a:ext uri="{FF2B5EF4-FFF2-40B4-BE49-F238E27FC236}">
                <a16:creationId xmlns:a16="http://schemas.microsoft.com/office/drawing/2014/main" id="{673EA6F9-0D00-E84C-533D-0B19BD1AD589}"/>
              </a:ext>
            </a:extLst>
          </p:cNvPr>
          <p:cNvSpPr>
            <a:spLocks noGrp="1"/>
          </p:cNvSpPr>
          <p:nvPr>
            <p:ph type="body" sz="quarter" idx="25"/>
          </p:nvPr>
        </p:nvSpPr>
        <p:spPr/>
        <p:txBody>
          <a:bodyPr>
            <a:normAutofit/>
          </a:bodyPr>
          <a:lstStyle/>
          <a:p>
            <a:pPr marL="0" indent="0">
              <a:buNone/>
            </a:pPr>
            <a:r>
              <a:rPr lang="en-FI" sz="1700" dirty="0"/>
              <a:t>The former unsportsmanlike foul has been replaced with two separate foul types, with more severe ones (flagrant fouls) </a:t>
            </a:r>
            <a:r>
              <a:rPr lang="en-FI" sz="1700" b="1" dirty="0">
                <a:solidFill>
                  <a:srgbClr val="E97831"/>
                </a:solidFill>
              </a:rPr>
              <a:t>counting towards game disqualification (GD) </a:t>
            </a:r>
            <a:r>
              <a:rPr lang="en-FI" sz="1700" dirty="0"/>
              <a:t>and the less severe ones (disruptive fouls) </a:t>
            </a:r>
            <a:r>
              <a:rPr lang="en-FI" sz="1700" b="1" dirty="0">
                <a:solidFill>
                  <a:srgbClr val="E97831"/>
                </a:solidFill>
              </a:rPr>
              <a:t>not counting towards GD</a:t>
            </a:r>
            <a:r>
              <a:rPr lang="en-FI" sz="1700" dirty="0"/>
              <a:t>.</a:t>
            </a:r>
          </a:p>
          <a:p>
            <a:endParaRPr lang="en-FI" sz="1700" dirty="0"/>
          </a:p>
        </p:txBody>
      </p:sp>
      <p:sp>
        <p:nvSpPr>
          <p:cNvPr id="16" name="Text Placeholder 15">
            <a:extLst>
              <a:ext uri="{FF2B5EF4-FFF2-40B4-BE49-F238E27FC236}">
                <a16:creationId xmlns:a16="http://schemas.microsoft.com/office/drawing/2014/main" id="{17E53088-29A9-8D07-1D7C-ECA054520B1B}"/>
              </a:ext>
            </a:extLst>
          </p:cNvPr>
          <p:cNvSpPr>
            <a:spLocks noGrp="1"/>
          </p:cNvSpPr>
          <p:nvPr>
            <p:ph type="body" sz="quarter" idx="10"/>
          </p:nvPr>
        </p:nvSpPr>
        <p:spPr/>
        <p:txBody>
          <a:bodyPr>
            <a:normAutofit fontScale="92500" lnSpcReduction="10000"/>
          </a:bodyPr>
          <a:lstStyle/>
          <a:p>
            <a:endParaRPr lang="en-FI"/>
          </a:p>
        </p:txBody>
      </p:sp>
      <p:sp>
        <p:nvSpPr>
          <p:cNvPr id="12" name="Rectángulo redondeado 7">
            <a:extLst>
              <a:ext uri="{FF2B5EF4-FFF2-40B4-BE49-F238E27FC236}">
                <a16:creationId xmlns:a16="http://schemas.microsoft.com/office/drawing/2014/main" id="{36BB48F5-F253-D3EC-8453-5973D155C979}"/>
              </a:ext>
            </a:extLst>
          </p:cNvPr>
          <p:cNvSpPr/>
          <p:nvPr/>
        </p:nvSpPr>
        <p:spPr>
          <a:xfrm>
            <a:off x="-792833" y="1296040"/>
            <a:ext cx="504056" cy="3520800"/>
          </a:xfrm>
          <a:prstGeom prst="roundRect">
            <a:avLst>
              <a:gd name="adj" fmla="val 27323"/>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lvl="0" algn="ctr"/>
            <a:r>
              <a:rPr lang="es-ES" sz="1800" err="1">
                <a:latin typeface="FIBA" pitchFamily="2" charset="0"/>
              </a:rPr>
              <a:t>Category</a:t>
            </a:r>
            <a:r>
              <a:rPr lang="es-ES" sz="1800">
                <a:latin typeface="FIBA" pitchFamily="2" charset="0"/>
              </a:rPr>
              <a:t> 2</a:t>
            </a:r>
          </a:p>
        </p:txBody>
      </p:sp>
      <p:sp>
        <p:nvSpPr>
          <p:cNvPr id="6" name="Rectángulo redondeado 7">
            <a:extLst>
              <a:ext uri="{FF2B5EF4-FFF2-40B4-BE49-F238E27FC236}">
                <a16:creationId xmlns:a16="http://schemas.microsoft.com/office/drawing/2014/main" id="{85A68EEF-9892-01A8-B76D-04B4BB43D454}"/>
              </a:ext>
            </a:extLst>
          </p:cNvPr>
          <p:cNvSpPr/>
          <p:nvPr/>
        </p:nvSpPr>
        <p:spPr>
          <a:xfrm rot="5400000">
            <a:off x="2249079" y="2638805"/>
            <a:ext cx="795151" cy="2949120"/>
          </a:xfrm>
          <a:prstGeom prst="roundRect">
            <a:avLst>
              <a:gd name="adj" fmla="val 27323"/>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lvl="0" algn="ctr"/>
            <a:r>
              <a:rPr lang="es-ES" sz="1800">
                <a:latin typeface="FIBA" pitchFamily="2" charset="0"/>
              </a:rPr>
              <a:t>Disruptive </a:t>
            </a:r>
            <a:br>
              <a:rPr lang="es-ES" sz="1800">
                <a:latin typeface="FIBA" pitchFamily="2" charset="0"/>
              </a:rPr>
            </a:br>
            <a:r>
              <a:rPr lang="es-ES" sz="1800" err="1">
                <a:latin typeface="FIBA" pitchFamily="2" charset="0"/>
              </a:rPr>
              <a:t>Foul</a:t>
            </a:r>
            <a:endParaRPr lang="es-ES" sz="1800">
              <a:latin typeface="FIBA" pitchFamily="2" charset="0"/>
            </a:endParaRPr>
          </a:p>
        </p:txBody>
      </p:sp>
      <p:sp>
        <p:nvSpPr>
          <p:cNvPr id="7" name="Rectángulo redondeado 7">
            <a:extLst>
              <a:ext uri="{FF2B5EF4-FFF2-40B4-BE49-F238E27FC236}">
                <a16:creationId xmlns:a16="http://schemas.microsoft.com/office/drawing/2014/main" id="{282D9C68-C147-451E-4AE9-13AF4148B986}"/>
              </a:ext>
            </a:extLst>
          </p:cNvPr>
          <p:cNvSpPr/>
          <p:nvPr/>
        </p:nvSpPr>
        <p:spPr>
          <a:xfrm rot="5400000">
            <a:off x="6095613" y="2642961"/>
            <a:ext cx="803463" cy="2949119"/>
          </a:xfrm>
          <a:prstGeom prst="roundRect">
            <a:avLst>
              <a:gd name="adj" fmla="val 27323"/>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lvl="0" algn="ctr"/>
            <a:r>
              <a:rPr lang="es-ES" sz="1800" err="1">
                <a:latin typeface="FIBA" pitchFamily="2" charset="0"/>
              </a:rPr>
              <a:t>Flagrant</a:t>
            </a:r>
            <a:r>
              <a:rPr lang="es-ES" sz="1800">
                <a:latin typeface="FIBA" pitchFamily="2" charset="0"/>
              </a:rPr>
              <a:t> </a:t>
            </a:r>
            <a:br>
              <a:rPr lang="es-ES" sz="1800">
                <a:latin typeface="FIBA" pitchFamily="2" charset="0"/>
              </a:rPr>
            </a:br>
            <a:r>
              <a:rPr lang="es-ES" sz="1800" err="1">
                <a:latin typeface="FIBA" pitchFamily="2" charset="0"/>
              </a:rPr>
              <a:t>Foul</a:t>
            </a:r>
            <a:endParaRPr lang="es-ES" sz="1800">
              <a:latin typeface="FIBA" pitchFamily="2" charset="0"/>
            </a:endParaRPr>
          </a:p>
        </p:txBody>
      </p:sp>
      <p:cxnSp>
        <p:nvCxnSpPr>
          <p:cNvPr id="10" name="Straight Connector 9">
            <a:extLst>
              <a:ext uri="{FF2B5EF4-FFF2-40B4-BE49-F238E27FC236}">
                <a16:creationId xmlns:a16="http://schemas.microsoft.com/office/drawing/2014/main" id="{19B9A3B6-3D48-6FA8-5A70-6CCB879F01B1}"/>
              </a:ext>
            </a:extLst>
          </p:cNvPr>
          <p:cNvCxnSpPr>
            <a:stCxn id="5" idx="3"/>
          </p:cNvCxnSpPr>
          <p:nvPr/>
        </p:nvCxnSpPr>
        <p:spPr>
          <a:xfrm flipH="1">
            <a:off x="4121215" y="3368288"/>
            <a:ext cx="450784" cy="347501"/>
          </a:xfrm>
          <a:prstGeom prst="line">
            <a:avLst/>
          </a:prstGeom>
          <a:ln w="38100">
            <a:tailEnd type="triangle" w="lg" len="me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39947CA-7B73-B005-F112-D0E26FDCADEB}"/>
              </a:ext>
            </a:extLst>
          </p:cNvPr>
          <p:cNvCxnSpPr>
            <a:cxnSpLocks/>
          </p:cNvCxnSpPr>
          <p:nvPr/>
        </p:nvCxnSpPr>
        <p:spPr>
          <a:xfrm>
            <a:off x="4562445" y="3368287"/>
            <a:ext cx="450784" cy="347501"/>
          </a:xfrm>
          <a:prstGeom prst="line">
            <a:avLst/>
          </a:prstGeom>
          <a:ln w="38100">
            <a:tailEnd type="triangle" w="lg" len="med"/>
          </a:ln>
        </p:spPr>
        <p:style>
          <a:lnRef idx="2">
            <a:schemeClr val="accent1"/>
          </a:lnRef>
          <a:fillRef idx="0">
            <a:schemeClr val="accent1"/>
          </a:fillRef>
          <a:effectRef idx="1">
            <a:schemeClr val="accent1"/>
          </a:effectRef>
          <a:fontRef idx="minor">
            <a:schemeClr val="tx1"/>
          </a:fontRef>
        </p:style>
      </p:cxnSp>
      <p:sp>
        <p:nvSpPr>
          <p:cNvPr id="5" name="Rectángulo redondeado 7">
            <a:extLst>
              <a:ext uri="{FF2B5EF4-FFF2-40B4-BE49-F238E27FC236}">
                <a16:creationId xmlns:a16="http://schemas.microsoft.com/office/drawing/2014/main" id="{45340D4F-9DD6-DB4D-E895-21EA555D89B9}"/>
              </a:ext>
            </a:extLst>
          </p:cNvPr>
          <p:cNvSpPr/>
          <p:nvPr/>
        </p:nvSpPr>
        <p:spPr>
          <a:xfrm rot="5400000">
            <a:off x="4319971" y="1783016"/>
            <a:ext cx="504056" cy="2666487"/>
          </a:xfrm>
          <a:prstGeom prst="roundRect">
            <a:avLst>
              <a:gd name="adj" fmla="val 27323"/>
            </a:avLst>
          </a:prstGeom>
          <a:solidFill>
            <a:schemeClr val="bg2">
              <a:lumMod val="75000"/>
            </a:schemeClr>
          </a:solidFill>
          <a:ln>
            <a:solidFill>
              <a:schemeClr val="bg2">
                <a:lumMod val="50000"/>
              </a:schemeClr>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lvl="0" algn="ctr"/>
            <a:r>
              <a:rPr lang="es-ES" sz="1800" err="1">
                <a:latin typeface="FIBA" pitchFamily="2" charset="0"/>
              </a:rPr>
              <a:t>Unsportsmanlike</a:t>
            </a:r>
            <a:r>
              <a:rPr lang="es-ES" sz="1800">
                <a:latin typeface="FIBA" pitchFamily="2" charset="0"/>
              </a:rPr>
              <a:t> </a:t>
            </a:r>
            <a:r>
              <a:rPr lang="es-ES" sz="1800" err="1">
                <a:latin typeface="FIBA" pitchFamily="2" charset="0"/>
              </a:rPr>
              <a:t>Foul</a:t>
            </a:r>
            <a:endParaRPr lang="es-ES" sz="1800">
              <a:latin typeface="FIBA" pitchFamily="2" charset="0"/>
            </a:endParaRPr>
          </a:p>
        </p:txBody>
      </p:sp>
    </p:spTree>
    <p:extLst>
      <p:ext uri="{BB962C8B-B14F-4D97-AF65-F5344CB8AC3E}">
        <p14:creationId xmlns:p14="http://schemas.microsoft.com/office/powerpoint/2010/main" val="2244129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B1C71-EC0E-AF52-5D82-D97F0F4F7A0C}"/>
              </a:ext>
            </a:extLst>
          </p:cNvPr>
          <p:cNvSpPr>
            <a:spLocks noGrp="1"/>
          </p:cNvSpPr>
          <p:nvPr>
            <p:ph type="body" sz="quarter" idx="11"/>
          </p:nvPr>
        </p:nvSpPr>
        <p:spPr/>
        <p:txBody>
          <a:bodyPr/>
          <a:lstStyle/>
          <a:p>
            <a:r>
              <a:rPr lang="en-GB" dirty="0"/>
              <a:t>Art. 37 Disruptive fouls</a:t>
            </a:r>
          </a:p>
        </p:txBody>
      </p:sp>
      <p:sp>
        <p:nvSpPr>
          <p:cNvPr id="4" name="Text Placeholder 3">
            <a:extLst>
              <a:ext uri="{FF2B5EF4-FFF2-40B4-BE49-F238E27FC236}">
                <a16:creationId xmlns:a16="http://schemas.microsoft.com/office/drawing/2014/main" id="{CE412682-F10A-C983-0D9A-E87A49E607BA}"/>
              </a:ext>
            </a:extLst>
          </p:cNvPr>
          <p:cNvSpPr>
            <a:spLocks noGrp="1"/>
          </p:cNvSpPr>
          <p:nvPr>
            <p:ph type="body" sz="quarter" idx="10"/>
          </p:nvPr>
        </p:nvSpPr>
        <p:spPr/>
        <p:txBody>
          <a:bodyPr>
            <a:normAutofit lnSpcReduction="10000"/>
          </a:bodyPr>
          <a:lstStyle/>
          <a:p>
            <a:endParaRPr lang="en-FI"/>
          </a:p>
        </p:txBody>
      </p:sp>
      <p:sp>
        <p:nvSpPr>
          <p:cNvPr id="5" name="Rounded Rectangle 4">
            <a:extLst>
              <a:ext uri="{FF2B5EF4-FFF2-40B4-BE49-F238E27FC236}">
                <a16:creationId xmlns:a16="http://schemas.microsoft.com/office/drawing/2014/main" id="{D2A65FB2-576E-0474-6992-122C900DB343}"/>
              </a:ext>
            </a:extLst>
          </p:cNvPr>
          <p:cNvSpPr/>
          <p:nvPr/>
        </p:nvSpPr>
        <p:spPr>
          <a:xfrm>
            <a:off x="323525" y="1635646"/>
            <a:ext cx="3420000" cy="3168352"/>
          </a:xfrm>
          <a:prstGeom prst="roundRect">
            <a:avLst>
              <a:gd name="adj" fmla="val 667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FI" sz="2800" dirty="0">
                <a:latin typeface="FIBA" pitchFamily="2" charset="0"/>
              </a:rPr>
              <a:t>OBR 2024</a:t>
            </a:r>
          </a:p>
        </p:txBody>
      </p:sp>
      <p:sp>
        <p:nvSpPr>
          <p:cNvPr id="6" name="Rectangle 5">
            <a:extLst>
              <a:ext uri="{FF2B5EF4-FFF2-40B4-BE49-F238E27FC236}">
                <a16:creationId xmlns:a16="http://schemas.microsoft.com/office/drawing/2014/main" id="{28E69C00-0535-88C3-0209-F706E463D6E9}"/>
              </a:ext>
            </a:extLst>
          </p:cNvPr>
          <p:cNvSpPr/>
          <p:nvPr/>
        </p:nvSpPr>
        <p:spPr>
          <a:xfrm>
            <a:off x="323525" y="2284534"/>
            <a:ext cx="3420000" cy="57443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12738" indent="-306388"/>
            <a:r>
              <a:rPr lang="en-GB" b="1" dirty="0">
                <a:solidFill>
                  <a:sysClr val="windowText" lastClr="000000"/>
                </a:solidFill>
                <a:latin typeface="Univers LT Std 57 Cn" panose="020B0506020202050204" pitchFamily="34" charset="0"/>
              </a:rPr>
              <a:t>UF</a:t>
            </a:r>
            <a:r>
              <a:rPr lang="en-GB" dirty="0">
                <a:solidFill>
                  <a:sysClr val="windowText" lastClr="000000"/>
                </a:solidFill>
                <a:latin typeface="Univers LT Std 57 Cn" panose="020B0506020202050204" pitchFamily="34" charset="0"/>
              </a:rPr>
              <a:t> - </a:t>
            </a:r>
            <a:r>
              <a:rPr lang="en-GB" spc="-30" dirty="0">
                <a:solidFill>
                  <a:sysClr val="windowText" lastClr="000000"/>
                </a:solidFill>
                <a:latin typeface="Univers LT Std 57 Cn" panose="020B0506020202050204" pitchFamily="34" charset="0"/>
              </a:rPr>
              <a:t>not legitimate basketball play to stop the game/flow (Criteria 1)</a:t>
            </a:r>
          </a:p>
        </p:txBody>
      </p:sp>
      <p:sp>
        <p:nvSpPr>
          <p:cNvPr id="7" name="Rectangle 6">
            <a:extLst>
              <a:ext uri="{FF2B5EF4-FFF2-40B4-BE49-F238E27FC236}">
                <a16:creationId xmlns:a16="http://schemas.microsoft.com/office/drawing/2014/main" id="{890B9195-37AE-7D04-FD22-7023B39BA51A}"/>
              </a:ext>
            </a:extLst>
          </p:cNvPr>
          <p:cNvSpPr/>
          <p:nvPr/>
        </p:nvSpPr>
        <p:spPr>
          <a:xfrm>
            <a:off x="323525" y="2858965"/>
            <a:ext cx="3420000"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12738" indent="-312738"/>
            <a:r>
              <a:rPr lang="en-GB" b="1" dirty="0">
                <a:solidFill>
                  <a:sysClr val="windowText" lastClr="000000"/>
                </a:solidFill>
                <a:latin typeface="Univers LT Std 57 Cn" panose="020B0506020202050204" pitchFamily="34" charset="0"/>
              </a:rPr>
              <a:t>UF</a:t>
            </a:r>
            <a:r>
              <a:rPr lang="en-GB" dirty="0">
                <a:solidFill>
                  <a:sysClr val="windowText" lastClr="000000"/>
                </a:solidFill>
                <a:latin typeface="Univers LT Std 57 Cn" panose="020B0506020202050204" pitchFamily="34" charset="0"/>
              </a:rPr>
              <a:t> - unnecessary contact in transition (Criteria 3) </a:t>
            </a:r>
          </a:p>
        </p:txBody>
      </p:sp>
      <p:sp>
        <p:nvSpPr>
          <p:cNvPr id="8" name="Rectangle 7">
            <a:extLst>
              <a:ext uri="{FF2B5EF4-FFF2-40B4-BE49-F238E27FC236}">
                <a16:creationId xmlns:a16="http://schemas.microsoft.com/office/drawing/2014/main" id="{A173671A-51A9-001A-E65A-682602238DA4}"/>
              </a:ext>
            </a:extLst>
          </p:cNvPr>
          <p:cNvSpPr/>
          <p:nvPr/>
        </p:nvSpPr>
        <p:spPr>
          <a:xfrm>
            <a:off x="323525" y="3430187"/>
            <a:ext cx="3420000" cy="57443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312738" indent="-306388"/>
            <a:r>
              <a:rPr lang="en-GB" b="1" dirty="0">
                <a:solidFill>
                  <a:sysClr val="windowText" lastClr="000000"/>
                </a:solidFill>
                <a:latin typeface="Univers LT Std 57 Cn" panose="020B0506020202050204" pitchFamily="34" charset="0"/>
              </a:rPr>
              <a:t>UF</a:t>
            </a:r>
            <a:r>
              <a:rPr lang="en-GB" dirty="0">
                <a:solidFill>
                  <a:sysClr val="windowText" lastClr="000000"/>
                </a:solidFill>
                <a:latin typeface="Univers LT Std 57 Cn" panose="020B0506020202050204" pitchFamily="34" charset="0"/>
              </a:rPr>
              <a:t> - clear path to the basket (Criteria 4)</a:t>
            </a:r>
          </a:p>
        </p:txBody>
      </p:sp>
      <p:sp>
        <p:nvSpPr>
          <p:cNvPr id="9" name="Rectangle 8">
            <a:extLst>
              <a:ext uri="{FF2B5EF4-FFF2-40B4-BE49-F238E27FC236}">
                <a16:creationId xmlns:a16="http://schemas.microsoft.com/office/drawing/2014/main" id="{9F78FC82-E12D-ED17-7C6B-CC5756213289}"/>
              </a:ext>
            </a:extLst>
          </p:cNvPr>
          <p:cNvSpPr/>
          <p:nvPr/>
        </p:nvSpPr>
        <p:spPr>
          <a:xfrm>
            <a:off x="323525" y="4004618"/>
            <a:ext cx="3420000"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lumMod val="85000"/>
                    <a:lumOff val="15000"/>
                  </a:schemeClr>
                </a:solidFill>
                <a:latin typeface="Univers LT Std 47 Cn Lt" panose="020B0406020202040204" pitchFamily="34" charset="0"/>
              </a:rPr>
              <a:t>Part of Game Disqualification</a:t>
            </a:r>
          </a:p>
        </p:txBody>
      </p:sp>
      <p:sp>
        <p:nvSpPr>
          <p:cNvPr id="10" name="Rounded Rectangle 9">
            <a:extLst>
              <a:ext uri="{FF2B5EF4-FFF2-40B4-BE49-F238E27FC236}">
                <a16:creationId xmlns:a16="http://schemas.microsoft.com/office/drawing/2014/main" id="{0EDAAFE5-3999-B85D-538B-7D75A7234011}"/>
              </a:ext>
            </a:extLst>
          </p:cNvPr>
          <p:cNvSpPr/>
          <p:nvPr/>
        </p:nvSpPr>
        <p:spPr>
          <a:xfrm>
            <a:off x="4572000" y="1635646"/>
            <a:ext cx="3672407" cy="3168352"/>
          </a:xfrm>
          <a:prstGeom prst="roundRect">
            <a:avLst>
              <a:gd name="adj" fmla="val 6677"/>
            </a:avLst>
          </a:prstGeom>
          <a:solidFill>
            <a:schemeClr val="tx1">
              <a:lumMod val="95000"/>
              <a:lumOff val="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FI" sz="2800" dirty="0">
                <a:latin typeface="FIBA" pitchFamily="2" charset="0"/>
              </a:rPr>
              <a:t>OBR 2026</a:t>
            </a:r>
          </a:p>
        </p:txBody>
      </p:sp>
      <p:sp>
        <p:nvSpPr>
          <p:cNvPr id="11" name="Rectangle 10">
            <a:extLst>
              <a:ext uri="{FF2B5EF4-FFF2-40B4-BE49-F238E27FC236}">
                <a16:creationId xmlns:a16="http://schemas.microsoft.com/office/drawing/2014/main" id="{0B8DF9C6-1A4F-6E60-4AF6-E88845A036BE}"/>
              </a:ext>
            </a:extLst>
          </p:cNvPr>
          <p:cNvSpPr/>
          <p:nvPr/>
        </p:nvSpPr>
        <p:spPr>
          <a:xfrm>
            <a:off x="4572000" y="2284534"/>
            <a:ext cx="3672407"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indent="6350"/>
            <a:r>
              <a:rPr lang="en-GB" b="1" dirty="0">
                <a:solidFill>
                  <a:sysClr val="windowText" lastClr="000000"/>
                </a:solidFill>
                <a:latin typeface="Univers LT Std 57 Cn" panose="020B0506020202050204" pitchFamily="34" charset="0"/>
              </a:rPr>
              <a:t>DI</a:t>
            </a:r>
            <a:r>
              <a:rPr lang="en-GB" dirty="0">
                <a:solidFill>
                  <a:sysClr val="windowText" lastClr="000000"/>
                </a:solidFill>
                <a:latin typeface="Univers LT Std 57 Cn" panose="020B0506020202050204" pitchFamily="34" charset="0"/>
              </a:rPr>
              <a:t> - not legitimate attempt to directly play the ball in transition (Criteria 1)</a:t>
            </a:r>
          </a:p>
        </p:txBody>
      </p:sp>
      <p:sp>
        <p:nvSpPr>
          <p:cNvPr id="12" name="Rectangle 11">
            <a:extLst>
              <a:ext uri="{FF2B5EF4-FFF2-40B4-BE49-F238E27FC236}">
                <a16:creationId xmlns:a16="http://schemas.microsoft.com/office/drawing/2014/main" id="{77629F28-0E72-AAF4-846B-A09AAE8B6103}"/>
              </a:ext>
            </a:extLst>
          </p:cNvPr>
          <p:cNvSpPr/>
          <p:nvPr/>
        </p:nvSpPr>
        <p:spPr>
          <a:xfrm>
            <a:off x="4572000" y="2858965"/>
            <a:ext cx="3672407" cy="57443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sysClr val="windowText" lastClr="000000"/>
                </a:solidFill>
                <a:latin typeface="Univers LT Std 57 Cn" panose="020B0506020202050204" pitchFamily="34" charset="0"/>
              </a:rPr>
              <a:t>DI </a:t>
            </a:r>
            <a:r>
              <a:rPr lang="en-GB" dirty="0">
                <a:solidFill>
                  <a:sysClr val="windowText" lastClr="000000"/>
                </a:solidFill>
                <a:latin typeface="Univers LT Std 57 Cn" panose="020B0506020202050204" pitchFamily="34" charset="0"/>
              </a:rPr>
              <a:t>- no legitimate basketball play to stop the game (Criteria 2)</a:t>
            </a:r>
          </a:p>
        </p:txBody>
      </p:sp>
      <p:sp>
        <p:nvSpPr>
          <p:cNvPr id="13" name="Rectangle 12">
            <a:extLst>
              <a:ext uri="{FF2B5EF4-FFF2-40B4-BE49-F238E27FC236}">
                <a16:creationId xmlns:a16="http://schemas.microsoft.com/office/drawing/2014/main" id="{2A15CD2F-936B-281A-94C1-B5DA94B6DF7E}"/>
              </a:ext>
            </a:extLst>
          </p:cNvPr>
          <p:cNvSpPr/>
          <p:nvPr/>
        </p:nvSpPr>
        <p:spPr>
          <a:xfrm>
            <a:off x="4572000" y="3430187"/>
            <a:ext cx="3672407"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indent="6350"/>
            <a:r>
              <a:rPr lang="en-GB" b="1" dirty="0">
                <a:solidFill>
                  <a:sysClr val="windowText" lastClr="000000"/>
                </a:solidFill>
                <a:latin typeface="Univers LT Std 57 Cn" panose="020B0506020202050204" pitchFamily="34" charset="0"/>
              </a:rPr>
              <a:t>DI</a:t>
            </a:r>
            <a:r>
              <a:rPr lang="en-GB" dirty="0">
                <a:solidFill>
                  <a:sysClr val="windowText" lastClr="000000"/>
                </a:solidFill>
                <a:latin typeface="Univers LT Std 57 Cn" panose="020B0506020202050204" pitchFamily="34" charset="0"/>
              </a:rPr>
              <a:t> - clear path to the basket  </a:t>
            </a:r>
            <a:br>
              <a:rPr lang="en-GB" dirty="0">
                <a:solidFill>
                  <a:sysClr val="windowText" lastClr="000000"/>
                </a:solidFill>
                <a:latin typeface="Univers LT Std 57 Cn" panose="020B0506020202050204" pitchFamily="34" charset="0"/>
              </a:rPr>
            </a:br>
            <a:r>
              <a:rPr lang="en-GB" dirty="0">
                <a:solidFill>
                  <a:sysClr val="windowText" lastClr="000000"/>
                </a:solidFill>
                <a:latin typeface="Univers LT Std 57 Cn" panose="020B0506020202050204" pitchFamily="34" charset="0"/>
              </a:rPr>
              <a:t>(Criteria 3)</a:t>
            </a:r>
          </a:p>
        </p:txBody>
      </p:sp>
      <p:sp>
        <p:nvSpPr>
          <p:cNvPr id="14" name="Rectangle 13">
            <a:extLst>
              <a:ext uri="{FF2B5EF4-FFF2-40B4-BE49-F238E27FC236}">
                <a16:creationId xmlns:a16="http://schemas.microsoft.com/office/drawing/2014/main" id="{C3CB2A3E-3CC3-7FBF-7170-53DC78ECCD4C}"/>
              </a:ext>
            </a:extLst>
          </p:cNvPr>
          <p:cNvSpPr/>
          <p:nvPr/>
        </p:nvSpPr>
        <p:spPr>
          <a:xfrm>
            <a:off x="4572000" y="4004618"/>
            <a:ext cx="3672407" cy="574431"/>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Univers LT Std 47 Cn Lt" panose="020B0406020202040204" pitchFamily="34" charset="0"/>
              </a:rPr>
              <a:t>NOT part of Game Disqualification</a:t>
            </a:r>
          </a:p>
        </p:txBody>
      </p:sp>
    </p:spTree>
    <p:extLst>
      <p:ext uri="{BB962C8B-B14F-4D97-AF65-F5344CB8AC3E}">
        <p14:creationId xmlns:p14="http://schemas.microsoft.com/office/powerpoint/2010/main" val="1894185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8E7FE9-C7FA-A25D-DAE4-52DB5734CB65}"/>
              </a:ext>
            </a:extLst>
          </p:cNvPr>
          <p:cNvSpPr>
            <a:spLocks noGrp="1"/>
          </p:cNvSpPr>
          <p:nvPr>
            <p:ph type="body" sz="quarter" idx="11"/>
          </p:nvPr>
        </p:nvSpPr>
        <p:spPr/>
        <p:txBody>
          <a:bodyPr/>
          <a:lstStyle/>
          <a:p>
            <a:r>
              <a:rPr lang="en-GB"/>
              <a:t>Art. 37	Disruptive foul</a:t>
            </a:r>
          </a:p>
        </p:txBody>
      </p:sp>
      <p:sp>
        <p:nvSpPr>
          <p:cNvPr id="3" name="Text Placeholder 2">
            <a:extLst>
              <a:ext uri="{FF2B5EF4-FFF2-40B4-BE49-F238E27FC236}">
                <a16:creationId xmlns:a16="http://schemas.microsoft.com/office/drawing/2014/main" id="{7C87C7A6-EA00-BAFE-6D75-2C5DB9150C6F}"/>
              </a:ext>
            </a:extLst>
          </p:cNvPr>
          <p:cNvSpPr>
            <a:spLocks noGrp="1"/>
          </p:cNvSpPr>
          <p:nvPr>
            <p:ph type="body" sz="quarter" idx="25"/>
          </p:nvPr>
        </p:nvSpPr>
        <p:spPr/>
        <p:txBody>
          <a:bodyPr>
            <a:normAutofit/>
          </a:bodyPr>
          <a:lstStyle/>
          <a:p>
            <a:pPr marL="0" indent="0">
              <a:buNone/>
            </a:pPr>
            <a:r>
              <a:rPr lang="en-GB" sz="1700" dirty="0"/>
              <a:t>A disruptive foul is a player’s illegal contact with an opponent which does not rise to the level of a flagrant foul, and which </a:t>
            </a:r>
            <a:r>
              <a:rPr lang="en-GB" sz="1700" b="1" dirty="0">
                <a:solidFill>
                  <a:srgbClr val="E97831"/>
                </a:solidFill>
              </a:rPr>
              <a:t>disrupts the flow of the game </a:t>
            </a:r>
            <a:r>
              <a:rPr lang="en-GB" sz="1700" dirty="0"/>
              <a:t>and places the opponent at a disadvantage. </a:t>
            </a:r>
          </a:p>
        </p:txBody>
      </p:sp>
      <p:sp>
        <p:nvSpPr>
          <p:cNvPr id="4" name="Text Placeholder 3">
            <a:extLst>
              <a:ext uri="{FF2B5EF4-FFF2-40B4-BE49-F238E27FC236}">
                <a16:creationId xmlns:a16="http://schemas.microsoft.com/office/drawing/2014/main" id="{F0969A96-1869-1C2A-B602-00894972C9F2}"/>
              </a:ext>
            </a:extLst>
          </p:cNvPr>
          <p:cNvSpPr>
            <a:spLocks noGrp="1"/>
          </p:cNvSpPr>
          <p:nvPr>
            <p:ph type="body" sz="quarter" idx="10"/>
          </p:nvPr>
        </p:nvSpPr>
        <p:spPr/>
        <p:txBody>
          <a:bodyPr>
            <a:normAutofit lnSpcReduction="10000"/>
          </a:bodyPr>
          <a:lstStyle/>
          <a:p>
            <a:r>
              <a:rPr lang="en-GB"/>
              <a:t>Definition</a:t>
            </a:r>
          </a:p>
        </p:txBody>
      </p:sp>
    </p:spTree>
    <p:extLst>
      <p:ext uri="{BB962C8B-B14F-4D97-AF65-F5344CB8AC3E}">
        <p14:creationId xmlns:p14="http://schemas.microsoft.com/office/powerpoint/2010/main" val="3722566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76BAC-E65C-7B50-D4EB-0E69FDEBECB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C11210-2F29-41FC-EFDF-35001CDAB9F4}"/>
              </a:ext>
            </a:extLst>
          </p:cNvPr>
          <p:cNvSpPr>
            <a:spLocks noGrp="1"/>
          </p:cNvSpPr>
          <p:nvPr>
            <p:ph type="body" sz="quarter" idx="11"/>
          </p:nvPr>
        </p:nvSpPr>
        <p:spPr/>
        <p:txBody>
          <a:bodyPr/>
          <a:lstStyle/>
          <a:p>
            <a:r>
              <a:rPr lang="en-GB"/>
              <a:t>Art. 37	Disruptive foul</a:t>
            </a:r>
          </a:p>
        </p:txBody>
      </p:sp>
      <p:sp>
        <p:nvSpPr>
          <p:cNvPr id="3" name="Text Placeholder 2">
            <a:extLst>
              <a:ext uri="{FF2B5EF4-FFF2-40B4-BE49-F238E27FC236}">
                <a16:creationId xmlns:a16="http://schemas.microsoft.com/office/drawing/2014/main" id="{D596560F-D3F2-6429-2C65-1552CDB92910}"/>
              </a:ext>
            </a:extLst>
          </p:cNvPr>
          <p:cNvSpPr>
            <a:spLocks noGrp="1"/>
          </p:cNvSpPr>
          <p:nvPr>
            <p:ph type="body" sz="quarter" idx="25"/>
          </p:nvPr>
        </p:nvSpPr>
        <p:spPr>
          <a:xfrm>
            <a:off x="323524" y="1635646"/>
            <a:ext cx="8820476" cy="3507854"/>
          </a:xfrm>
        </p:spPr>
        <p:txBody>
          <a:bodyPr>
            <a:normAutofit fontScale="92500" lnSpcReduction="20000"/>
          </a:bodyPr>
          <a:lstStyle/>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An unnecessary contact caused by the defensive player, not legitimately attempting to directly play the ball, in order to stop the progress of the offensive team in transition. This applies until the offensive player starts the act of shooting.</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An unnecessary contact caused by the defensive player anywhere on the court, not legitimately attempting to directly play the ball, in order to stop the game clock and/or shot clock, at the end of a quarter or overtime.</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An illegal contact caused by a player from behind or laterally on an opponent, who is progressing towards the opponent’s basket and with no opponents between the progressing player and the basket, and:</a:t>
            </a:r>
          </a:p>
          <a:p>
            <a:pPr marL="354013" marR="892175" lvl="4" indent="-171450" eaLnBrk="0" hangingPunct="0">
              <a:spcBef>
                <a:spcPts val="200"/>
              </a:spcBef>
              <a:buClr>
                <a:srgbClr val="B38F54"/>
              </a:buClr>
              <a:buSzPct val="100000"/>
              <a:buFont typeface="Courier New" panose="02070309020205020404" pitchFamily="49" charset="0"/>
              <a:buChar char="o"/>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The progressing player is in control of the ball, or</a:t>
            </a:r>
          </a:p>
          <a:p>
            <a:pPr marL="354013" marR="892175" lvl="4" indent="-171450" eaLnBrk="0" hangingPunct="0">
              <a:spcBef>
                <a:spcPts val="200"/>
              </a:spcBef>
              <a:buClr>
                <a:srgbClr val="B38F54"/>
              </a:buClr>
              <a:buSzPct val="100000"/>
              <a:buFont typeface="Courier New" panose="02070309020205020404" pitchFamily="49" charset="0"/>
              <a:buChar char="o"/>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The progressing player is attempting to gain control of the ball, or</a:t>
            </a:r>
          </a:p>
          <a:p>
            <a:pPr marL="354013" marR="892175" lvl="4" indent="-171450" eaLnBrk="0" hangingPunct="0">
              <a:spcBef>
                <a:spcPts val="200"/>
              </a:spcBef>
              <a:buClr>
                <a:srgbClr val="B38F54"/>
              </a:buClr>
              <a:buSzPct val="100000"/>
              <a:buFont typeface="Courier New" panose="02070309020205020404" pitchFamily="49" charset="0"/>
              <a:buChar char="o"/>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The ball has been released on a pass to the progressing player.</a:t>
            </a:r>
          </a:p>
          <a:p>
            <a:pPr marL="180975" marR="892175" lvl="3" indent="0" eaLnBrk="0" hangingPunct="0">
              <a:lnSpc>
                <a:spcPct val="121000"/>
              </a:lnSpc>
              <a:spcBef>
                <a:spcPts val="525"/>
              </a:spcBef>
              <a:buClr>
                <a:srgbClr val="B38F54"/>
              </a:buClr>
              <a:buSzPct val="125000"/>
              <a:buNone/>
              <a:tabLst>
                <a:tab pos="7815263" algn="l"/>
              </a:tabLst>
            </a:pPr>
            <a:r>
              <a:rPr lang="en-GB" sz="1600" spc="-20" dirty="0">
                <a:latin typeface="Verdana" panose="020B0604030504040204" pitchFamily="34" charset="0"/>
                <a:ea typeface="Verdana" panose="020B0604030504040204" pitchFamily="34" charset="0"/>
                <a:cs typeface="Verdana" panose="020B0604030504040204" pitchFamily="34" charset="0"/>
              </a:rPr>
              <a:t>This applies until the offensive player starts an act of shooting.</a:t>
            </a:r>
          </a:p>
        </p:txBody>
      </p:sp>
      <p:sp>
        <p:nvSpPr>
          <p:cNvPr id="4" name="Text Placeholder 3">
            <a:extLst>
              <a:ext uri="{FF2B5EF4-FFF2-40B4-BE49-F238E27FC236}">
                <a16:creationId xmlns:a16="http://schemas.microsoft.com/office/drawing/2014/main" id="{03400018-6C0E-7316-CEE1-F81C1A65452B}"/>
              </a:ext>
            </a:extLst>
          </p:cNvPr>
          <p:cNvSpPr>
            <a:spLocks noGrp="1"/>
          </p:cNvSpPr>
          <p:nvPr>
            <p:ph type="body" sz="quarter" idx="10"/>
          </p:nvPr>
        </p:nvSpPr>
        <p:spPr/>
        <p:txBody>
          <a:bodyPr>
            <a:normAutofit lnSpcReduction="10000"/>
          </a:bodyPr>
          <a:lstStyle/>
          <a:p>
            <a:r>
              <a:rPr lang="en-GB"/>
              <a:t>Criteria</a:t>
            </a:r>
          </a:p>
        </p:txBody>
      </p:sp>
    </p:spTree>
    <p:extLst>
      <p:ext uri="{BB962C8B-B14F-4D97-AF65-F5344CB8AC3E}">
        <p14:creationId xmlns:p14="http://schemas.microsoft.com/office/powerpoint/2010/main" val="1059340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D0621-9E6F-20F9-7815-408FC5D2439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BEA968E-BF8B-F58D-EC7C-6A06A0AC0CD5}"/>
              </a:ext>
            </a:extLst>
          </p:cNvPr>
          <p:cNvSpPr>
            <a:spLocks noGrp="1"/>
          </p:cNvSpPr>
          <p:nvPr>
            <p:ph type="body" sz="quarter" idx="11"/>
          </p:nvPr>
        </p:nvSpPr>
        <p:spPr/>
        <p:txBody>
          <a:bodyPr/>
          <a:lstStyle/>
          <a:p>
            <a:r>
              <a:rPr lang="en-GB"/>
              <a:t>Art. 37	Disruptive foul</a:t>
            </a:r>
          </a:p>
        </p:txBody>
      </p:sp>
      <p:sp>
        <p:nvSpPr>
          <p:cNvPr id="3" name="Text Placeholder 2">
            <a:extLst>
              <a:ext uri="{FF2B5EF4-FFF2-40B4-BE49-F238E27FC236}">
                <a16:creationId xmlns:a16="http://schemas.microsoft.com/office/drawing/2014/main" id="{E68FA4B6-D0B5-DD45-1B0D-B7EEF93624F8}"/>
              </a:ext>
            </a:extLst>
          </p:cNvPr>
          <p:cNvSpPr>
            <a:spLocks noGrp="1"/>
          </p:cNvSpPr>
          <p:nvPr>
            <p:ph type="body" sz="quarter" idx="25"/>
          </p:nvPr>
        </p:nvSpPr>
        <p:spPr>
          <a:xfrm>
            <a:off x="323524" y="1635646"/>
            <a:ext cx="8597187" cy="3507854"/>
          </a:xfrm>
        </p:spPr>
        <p:txBody>
          <a:bodyPr>
            <a:normAutofit/>
          </a:bodyPr>
          <a:lstStyle/>
          <a:p>
            <a:pPr marL="0"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A disruptive foul shall be charged against the offender and shall count as one of the team fouls.</a:t>
            </a:r>
          </a:p>
          <a:p>
            <a:pPr marL="0" marR="892175" lvl="3" indent="0" eaLnBrk="0" hangingPunct="0">
              <a:lnSpc>
                <a:spcPct val="121000"/>
              </a:lnSpc>
              <a:spcBef>
                <a:spcPts val="525"/>
              </a:spcBef>
              <a:buClr>
                <a:srgbClr val="B38F54"/>
              </a:buClr>
              <a:buSzPct val="125000"/>
              <a:buNone/>
              <a:tabLst>
                <a:tab pos="7815263" algn="l"/>
              </a:tabLst>
            </a:pPr>
            <a:endParaRPr lang="en-GB" sz="1700" spc="-20" dirty="0">
              <a:latin typeface="Verdana" panose="020B0604030504040204" pitchFamily="34" charset="0"/>
              <a:ea typeface="Verdana" panose="020B0604030504040204" pitchFamily="34" charset="0"/>
              <a:cs typeface="Verdana" panose="020B0604030504040204" pitchFamily="34" charset="0"/>
            </a:endParaRPr>
          </a:p>
          <a:p>
            <a:pPr marL="0"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1, 2 or 3 free throw(s) shall be awarded to the player who was fouled, followed by a throw-in from the throw-in line in the team’s frontcourt, opposite the scorer’s table.</a:t>
            </a:r>
            <a:endParaRPr lang="en-FI" sz="1700" dirty="0">
              <a:latin typeface="Verdana" panose="020B0604030504040204" pitchFamily="34" charset="0"/>
              <a:ea typeface="Verdana" panose="020B0604030504040204" pitchFamily="34" charset="0"/>
              <a:cs typeface="Verdana" panose="020B0604030504040204" pitchFamily="34" charset="0"/>
            </a:endParaRPr>
          </a:p>
          <a:p>
            <a:pPr marL="0" marR="892175" lvl="3" indent="0" eaLnBrk="0" hangingPunct="0">
              <a:lnSpc>
                <a:spcPct val="121000"/>
              </a:lnSpc>
              <a:spcBef>
                <a:spcPts val="525"/>
              </a:spcBef>
              <a:buClr>
                <a:srgbClr val="B38F54"/>
              </a:buClr>
              <a:buSzPct val="125000"/>
              <a:buNone/>
              <a:tabLst>
                <a:tab pos="7815263" algn="l"/>
              </a:tabLst>
            </a:pPr>
            <a:endParaRPr lang="en-GB" sz="1700" spc="-2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3">
            <a:extLst>
              <a:ext uri="{FF2B5EF4-FFF2-40B4-BE49-F238E27FC236}">
                <a16:creationId xmlns:a16="http://schemas.microsoft.com/office/drawing/2014/main" id="{ECA5E74B-180A-3EB1-101C-38CFC43A4E61}"/>
              </a:ext>
            </a:extLst>
          </p:cNvPr>
          <p:cNvSpPr>
            <a:spLocks noGrp="1"/>
          </p:cNvSpPr>
          <p:nvPr>
            <p:ph type="body" sz="quarter" idx="10"/>
          </p:nvPr>
        </p:nvSpPr>
        <p:spPr/>
        <p:txBody>
          <a:bodyPr>
            <a:normAutofit lnSpcReduction="10000"/>
          </a:bodyPr>
          <a:lstStyle/>
          <a:p>
            <a:r>
              <a:rPr lang="en-GB"/>
              <a:t>Penalty</a:t>
            </a:r>
          </a:p>
        </p:txBody>
      </p:sp>
    </p:spTree>
    <p:extLst>
      <p:ext uri="{BB962C8B-B14F-4D97-AF65-F5344CB8AC3E}">
        <p14:creationId xmlns:p14="http://schemas.microsoft.com/office/powerpoint/2010/main" val="1075814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ED8C-D3CB-7D49-539F-9B800C53400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765856D-512A-768B-2940-C2D4D4F4DD8D}"/>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FBFA5680-5F2F-C1F1-DF3E-F7AAD4AF75A0}"/>
              </a:ext>
            </a:extLst>
          </p:cNvPr>
          <p:cNvSpPr>
            <a:spLocks noGrp="1"/>
          </p:cNvSpPr>
          <p:nvPr>
            <p:ph type="body" sz="quarter" idx="25"/>
          </p:nvPr>
        </p:nvSpPr>
        <p:spPr/>
        <p:txBody>
          <a:bodyPr>
            <a:normAutofit lnSpcReduction="10000"/>
          </a:bodyPr>
          <a:lstStyle/>
          <a:p>
            <a:pPr marL="0" indent="0" algn="ctr">
              <a:buNone/>
            </a:pPr>
            <a:r>
              <a:rPr lang="en-FI" sz="5400" dirty="0"/>
              <a:t>Videos</a:t>
            </a:r>
            <a:r>
              <a:rPr lang="en-US" sz="5400" dirty="0"/>
              <a:t> </a:t>
            </a:r>
            <a:br>
              <a:rPr lang="en-US" sz="5400" dirty="0"/>
            </a:br>
            <a:r>
              <a:rPr lang="fi-FI" sz="5400" dirty="0"/>
              <a:t>270</a:t>
            </a:r>
          </a:p>
          <a:p>
            <a:pPr marL="0" indent="0" algn="ctr">
              <a:buNone/>
            </a:pPr>
            <a:r>
              <a:rPr lang="fi-FI" sz="5400" dirty="0"/>
              <a:t>271</a:t>
            </a:r>
          </a:p>
          <a:p>
            <a:pPr marL="0" indent="0" algn="ctr">
              <a:buNone/>
            </a:pPr>
            <a:r>
              <a:rPr lang="fi-FI" sz="5400" dirty="0"/>
              <a:t>272</a:t>
            </a:r>
          </a:p>
        </p:txBody>
      </p:sp>
      <p:sp>
        <p:nvSpPr>
          <p:cNvPr id="2" name="Text Placeholder 2">
            <a:extLst>
              <a:ext uri="{FF2B5EF4-FFF2-40B4-BE49-F238E27FC236}">
                <a16:creationId xmlns:a16="http://schemas.microsoft.com/office/drawing/2014/main" id="{50551567-9C74-D15B-3787-88928448162A}"/>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3041908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2B54AD-7CFB-0CF0-39CD-618548AA241D}"/>
              </a:ext>
            </a:extLst>
          </p:cNvPr>
          <p:cNvSpPr>
            <a:spLocks noGrp="1"/>
          </p:cNvSpPr>
          <p:nvPr>
            <p:ph type="body" sz="quarter" idx="11"/>
          </p:nvPr>
        </p:nvSpPr>
        <p:spPr/>
        <p:txBody>
          <a:bodyPr>
            <a:normAutofit lnSpcReduction="10000"/>
          </a:bodyPr>
          <a:lstStyle/>
          <a:p>
            <a:r>
              <a:rPr lang="en-GB" sz="2400" dirty="0"/>
              <a:t>Art. 38	Flagrant foul</a:t>
            </a:r>
          </a:p>
        </p:txBody>
      </p:sp>
      <p:sp>
        <p:nvSpPr>
          <p:cNvPr id="3" name="Text Placeholder 2">
            <a:extLst>
              <a:ext uri="{FF2B5EF4-FFF2-40B4-BE49-F238E27FC236}">
                <a16:creationId xmlns:a16="http://schemas.microsoft.com/office/drawing/2014/main" id="{40FBB637-C8F3-0E8E-917F-7452483C6058}"/>
              </a:ext>
            </a:extLst>
          </p:cNvPr>
          <p:cNvSpPr>
            <a:spLocks noGrp="1"/>
          </p:cNvSpPr>
          <p:nvPr>
            <p:ph type="body" sz="quarter" idx="25"/>
          </p:nvPr>
        </p:nvSpPr>
        <p:spPr>
          <a:xfrm>
            <a:off x="323524" y="1635646"/>
            <a:ext cx="8263427" cy="3168352"/>
          </a:xfrm>
        </p:spPr>
        <p:txBody>
          <a:bodyPr>
            <a:normAutofit/>
          </a:bodyPr>
          <a:lstStyle/>
          <a:p>
            <a:pPr marL="0" marR="892175" lvl="3" indent="0" eaLnBrk="0" hangingPunct="0">
              <a:lnSpc>
                <a:spcPct val="121000"/>
              </a:lnSpc>
              <a:spcBef>
                <a:spcPts val="525"/>
              </a:spcBef>
              <a:buClr>
                <a:srgbClr val="B38F54"/>
              </a:buClr>
              <a:buSzPct val="125000"/>
              <a:buNone/>
              <a:tabLst>
                <a:tab pos="7815263" algn="l"/>
              </a:tabLst>
            </a:pPr>
            <a:r>
              <a:rPr lang="en-FI" sz="1700" spc="-20" dirty="0">
                <a:latin typeface="Verdana" panose="020B0604030504040204" pitchFamily="34" charset="0"/>
                <a:ea typeface="Verdana" panose="020B0604030504040204" pitchFamily="34" charset="0"/>
                <a:cs typeface="Verdana" panose="020B0604030504040204" pitchFamily="34" charset="0"/>
              </a:rPr>
              <a:t>A flagrant foul is a player’s illegal contact with an opponent, which </a:t>
            </a:r>
            <a:r>
              <a:rPr lang="en-FI"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violates the spirit of sportsmanship and fair play</a:t>
            </a:r>
            <a:r>
              <a:rPr lang="en-FI" sz="1700" spc="-20" dirty="0">
                <a:latin typeface="Verdana" panose="020B0604030504040204" pitchFamily="34" charset="0"/>
                <a:ea typeface="Verdana" panose="020B0604030504040204" pitchFamily="34" charset="0"/>
                <a:cs typeface="Verdana" panose="020B0604030504040204" pitchFamily="34" charset="0"/>
              </a:rPr>
              <a:t>, and by its nature and/or the severity level, </a:t>
            </a:r>
            <a:r>
              <a:rPr lang="en-FI"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exceeds the limits of a personal or disruptive foul.</a:t>
            </a:r>
          </a:p>
          <a:p>
            <a:pPr marL="0" indent="0">
              <a:buNone/>
            </a:pPr>
            <a:endParaRPr lang="en-FI" sz="1700" dirty="0"/>
          </a:p>
        </p:txBody>
      </p:sp>
      <p:sp>
        <p:nvSpPr>
          <p:cNvPr id="4" name="Text Placeholder 3">
            <a:extLst>
              <a:ext uri="{FF2B5EF4-FFF2-40B4-BE49-F238E27FC236}">
                <a16:creationId xmlns:a16="http://schemas.microsoft.com/office/drawing/2014/main" id="{DAF78AC4-0443-CD12-D924-00A71D1B1468}"/>
              </a:ext>
            </a:extLst>
          </p:cNvPr>
          <p:cNvSpPr>
            <a:spLocks noGrp="1"/>
          </p:cNvSpPr>
          <p:nvPr>
            <p:ph type="body" sz="quarter" idx="10"/>
          </p:nvPr>
        </p:nvSpPr>
        <p:spPr/>
        <p:txBody>
          <a:bodyPr>
            <a:normAutofit lnSpcReduction="10000"/>
          </a:bodyPr>
          <a:lstStyle/>
          <a:p>
            <a:r>
              <a:rPr lang="en-GB"/>
              <a:t>Definition</a:t>
            </a:r>
            <a:endParaRPr lang="en-FI"/>
          </a:p>
        </p:txBody>
      </p:sp>
    </p:spTree>
    <p:extLst>
      <p:ext uri="{BB962C8B-B14F-4D97-AF65-F5344CB8AC3E}">
        <p14:creationId xmlns:p14="http://schemas.microsoft.com/office/powerpoint/2010/main" val="3470364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AE73F6-81DC-4883-BBB6-9A17278393F6}"/>
              </a:ext>
            </a:extLst>
          </p:cNvPr>
          <p:cNvSpPr>
            <a:spLocks noGrp="1"/>
          </p:cNvSpPr>
          <p:nvPr>
            <p:ph type="body" sz="quarter" idx="11"/>
          </p:nvPr>
        </p:nvSpPr>
        <p:spPr/>
        <p:txBody>
          <a:bodyPr/>
          <a:lstStyle/>
          <a:p>
            <a:r>
              <a:rPr lang="en-GB" dirty="0"/>
              <a:t>Art. 38	Flagrant foul</a:t>
            </a:r>
          </a:p>
        </p:txBody>
      </p:sp>
      <p:sp>
        <p:nvSpPr>
          <p:cNvPr id="4" name="Text Placeholder 3">
            <a:extLst>
              <a:ext uri="{FF2B5EF4-FFF2-40B4-BE49-F238E27FC236}">
                <a16:creationId xmlns:a16="http://schemas.microsoft.com/office/drawing/2014/main" id="{68D192E3-995F-4DF0-76EE-A2A1CD245774}"/>
              </a:ext>
            </a:extLst>
          </p:cNvPr>
          <p:cNvSpPr>
            <a:spLocks noGrp="1"/>
          </p:cNvSpPr>
          <p:nvPr>
            <p:ph type="body" sz="quarter" idx="10"/>
          </p:nvPr>
        </p:nvSpPr>
        <p:spPr/>
        <p:txBody>
          <a:bodyPr>
            <a:normAutofit lnSpcReduction="10000"/>
          </a:bodyPr>
          <a:lstStyle/>
          <a:p>
            <a:endParaRPr lang="en-FI"/>
          </a:p>
        </p:txBody>
      </p:sp>
      <p:sp>
        <p:nvSpPr>
          <p:cNvPr id="5" name="Rounded Rectangle 4">
            <a:extLst>
              <a:ext uri="{FF2B5EF4-FFF2-40B4-BE49-F238E27FC236}">
                <a16:creationId xmlns:a16="http://schemas.microsoft.com/office/drawing/2014/main" id="{E8FE30DF-A116-5212-D7AB-CF7A9659012F}"/>
              </a:ext>
            </a:extLst>
          </p:cNvPr>
          <p:cNvSpPr/>
          <p:nvPr/>
        </p:nvSpPr>
        <p:spPr>
          <a:xfrm>
            <a:off x="323525" y="1635646"/>
            <a:ext cx="3420000" cy="3168352"/>
          </a:xfrm>
          <a:prstGeom prst="roundRect">
            <a:avLst>
              <a:gd name="adj" fmla="val 667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FI" sz="2800" dirty="0">
                <a:latin typeface="FIBA" pitchFamily="2" charset="0"/>
              </a:rPr>
              <a:t>OBR 2024</a:t>
            </a:r>
          </a:p>
        </p:txBody>
      </p:sp>
      <p:sp>
        <p:nvSpPr>
          <p:cNvPr id="6" name="Rectangle 5">
            <a:extLst>
              <a:ext uri="{FF2B5EF4-FFF2-40B4-BE49-F238E27FC236}">
                <a16:creationId xmlns:a16="http://schemas.microsoft.com/office/drawing/2014/main" id="{1D3EDBA9-CD6E-4FA7-D83C-E3265EA97979}"/>
              </a:ext>
            </a:extLst>
          </p:cNvPr>
          <p:cNvSpPr/>
          <p:nvPr/>
        </p:nvSpPr>
        <p:spPr>
          <a:xfrm>
            <a:off x="323525" y="2284535"/>
            <a:ext cx="3420000" cy="927996"/>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indent="6350"/>
            <a:r>
              <a:rPr lang="en-GB" b="1" dirty="0">
                <a:solidFill>
                  <a:sysClr val="windowText" lastClr="000000"/>
                </a:solidFill>
                <a:latin typeface="Univers LT Std 57 Cn" panose="020B0506020202050204" pitchFamily="34" charset="0"/>
              </a:rPr>
              <a:t>UF</a:t>
            </a:r>
            <a:r>
              <a:rPr lang="en-GB" dirty="0">
                <a:solidFill>
                  <a:sysClr val="windowText" lastClr="000000"/>
                </a:solidFill>
                <a:latin typeface="Univers LT Std 57 Cn" panose="020B0506020202050204" pitchFamily="34" charset="0"/>
              </a:rPr>
              <a:t> - not legitimate basketball play, dangerous &amp; reckless action (Criteria 1)</a:t>
            </a:r>
          </a:p>
        </p:txBody>
      </p:sp>
      <p:sp>
        <p:nvSpPr>
          <p:cNvPr id="7" name="Rectangle 6">
            <a:extLst>
              <a:ext uri="{FF2B5EF4-FFF2-40B4-BE49-F238E27FC236}">
                <a16:creationId xmlns:a16="http://schemas.microsoft.com/office/drawing/2014/main" id="{F6CBF3EF-1241-DC01-23EA-0CBD517D605E}"/>
              </a:ext>
            </a:extLst>
          </p:cNvPr>
          <p:cNvSpPr/>
          <p:nvPr/>
        </p:nvSpPr>
        <p:spPr>
          <a:xfrm>
            <a:off x="323523" y="3212531"/>
            <a:ext cx="3420000" cy="79208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sysClr val="windowText" lastClr="000000"/>
                </a:solidFill>
                <a:latin typeface="Univers LT Std 57 Cn" panose="020B0506020202050204" pitchFamily="34" charset="0"/>
              </a:rPr>
              <a:t>UF</a:t>
            </a:r>
            <a:r>
              <a:rPr lang="en-GB" dirty="0">
                <a:solidFill>
                  <a:sysClr val="windowText" lastClr="000000"/>
                </a:solidFill>
                <a:latin typeface="Univers LT Std 57 Cn" panose="020B0506020202050204" pitchFamily="34" charset="0"/>
              </a:rPr>
              <a:t> - excessive, hard contact playing the ball or opponent (Criteria 2)</a:t>
            </a:r>
          </a:p>
        </p:txBody>
      </p:sp>
      <p:sp>
        <p:nvSpPr>
          <p:cNvPr id="8" name="Rectangle 7">
            <a:extLst>
              <a:ext uri="{FF2B5EF4-FFF2-40B4-BE49-F238E27FC236}">
                <a16:creationId xmlns:a16="http://schemas.microsoft.com/office/drawing/2014/main" id="{18C4E5B8-4CB7-B13F-3C0E-3140F5F96865}"/>
              </a:ext>
            </a:extLst>
          </p:cNvPr>
          <p:cNvSpPr/>
          <p:nvPr/>
        </p:nvSpPr>
        <p:spPr>
          <a:xfrm>
            <a:off x="323525" y="4004618"/>
            <a:ext cx="3420000" cy="57443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solidFill>
                <a:latin typeface="Univers LT Std 47 Cn Lt" panose="020B0406020202040204" pitchFamily="34" charset="0"/>
              </a:rPr>
              <a:t>Part of Game Disqualification</a:t>
            </a:r>
          </a:p>
        </p:txBody>
      </p:sp>
      <p:sp>
        <p:nvSpPr>
          <p:cNvPr id="9" name="Rounded Rectangle 8">
            <a:extLst>
              <a:ext uri="{FF2B5EF4-FFF2-40B4-BE49-F238E27FC236}">
                <a16:creationId xmlns:a16="http://schemas.microsoft.com/office/drawing/2014/main" id="{0D1FD1D0-7C48-7EA8-214C-414EA6A3B51A}"/>
              </a:ext>
            </a:extLst>
          </p:cNvPr>
          <p:cNvSpPr/>
          <p:nvPr/>
        </p:nvSpPr>
        <p:spPr>
          <a:xfrm>
            <a:off x="4572000" y="1635646"/>
            <a:ext cx="3672407" cy="3168352"/>
          </a:xfrm>
          <a:prstGeom prst="roundRect">
            <a:avLst>
              <a:gd name="adj" fmla="val 667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FI" sz="2800" dirty="0">
                <a:latin typeface="FIBA" pitchFamily="2" charset="0"/>
              </a:rPr>
              <a:t>OBR 2026</a:t>
            </a:r>
          </a:p>
        </p:txBody>
      </p:sp>
      <p:sp>
        <p:nvSpPr>
          <p:cNvPr id="10" name="Rectangle 9">
            <a:extLst>
              <a:ext uri="{FF2B5EF4-FFF2-40B4-BE49-F238E27FC236}">
                <a16:creationId xmlns:a16="http://schemas.microsoft.com/office/drawing/2014/main" id="{3A0207FB-03C5-D5E4-9ECC-8A7AE5BFC4E7}"/>
              </a:ext>
            </a:extLst>
          </p:cNvPr>
          <p:cNvSpPr/>
          <p:nvPr/>
        </p:nvSpPr>
        <p:spPr>
          <a:xfrm>
            <a:off x="4572000" y="2284534"/>
            <a:ext cx="3672407"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indent="6350"/>
            <a:r>
              <a:rPr lang="en-GB" b="1" dirty="0">
                <a:solidFill>
                  <a:sysClr val="windowText" lastClr="000000"/>
                </a:solidFill>
                <a:latin typeface="Univers LT Std 57 Cn" panose="020B0506020202050204" pitchFamily="34" charset="0"/>
              </a:rPr>
              <a:t>FL</a:t>
            </a:r>
            <a:r>
              <a:rPr lang="en-GB" dirty="0">
                <a:solidFill>
                  <a:sysClr val="windowText" lastClr="000000"/>
                </a:solidFill>
                <a:latin typeface="Univers LT Std 57 Cn" panose="020B0506020202050204" pitchFamily="34" charset="0"/>
              </a:rPr>
              <a:t> - not legitimate basketball play against an opponent (Criteria 1)</a:t>
            </a:r>
          </a:p>
        </p:txBody>
      </p:sp>
      <p:sp>
        <p:nvSpPr>
          <p:cNvPr id="11" name="Rectangle 10">
            <a:extLst>
              <a:ext uri="{FF2B5EF4-FFF2-40B4-BE49-F238E27FC236}">
                <a16:creationId xmlns:a16="http://schemas.microsoft.com/office/drawing/2014/main" id="{EC041E34-E3AC-BAD6-051A-3C19B9FD2F58}"/>
              </a:ext>
            </a:extLst>
          </p:cNvPr>
          <p:cNvSpPr/>
          <p:nvPr/>
        </p:nvSpPr>
        <p:spPr>
          <a:xfrm>
            <a:off x="4572000" y="2858965"/>
            <a:ext cx="3672407" cy="57443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sysClr val="windowText" lastClr="000000"/>
                </a:solidFill>
                <a:latin typeface="Univers LT Std 57 Cn" panose="020B0506020202050204" pitchFamily="34" charset="0"/>
              </a:rPr>
              <a:t>FL</a:t>
            </a:r>
            <a:r>
              <a:rPr lang="en-GB" dirty="0">
                <a:solidFill>
                  <a:sysClr val="windowText" lastClr="000000"/>
                </a:solidFill>
                <a:latin typeface="Univers LT Std 57 Cn" panose="020B0506020202050204" pitchFamily="34" charset="0"/>
              </a:rPr>
              <a:t> - reckless, violent or dangerous act (Criteria 2)</a:t>
            </a:r>
          </a:p>
        </p:txBody>
      </p:sp>
      <p:sp>
        <p:nvSpPr>
          <p:cNvPr id="12" name="Rectangle 11">
            <a:extLst>
              <a:ext uri="{FF2B5EF4-FFF2-40B4-BE49-F238E27FC236}">
                <a16:creationId xmlns:a16="http://schemas.microsoft.com/office/drawing/2014/main" id="{A51C1E50-D7E5-5A97-CF84-204BD33012D2}"/>
              </a:ext>
            </a:extLst>
          </p:cNvPr>
          <p:cNvSpPr/>
          <p:nvPr/>
        </p:nvSpPr>
        <p:spPr>
          <a:xfrm>
            <a:off x="4572000" y="3430187"/>
            <a:ext cx="3672407" cy="574431"/>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indent="6350"/>
            <a:r>
              <a:rPr lang="en-GB" b="1" dirty="0">
                <a:solidFill>
                  <a:sysClr val="windowText" lastClr="000000"/>
                </a:solidFill>
                <a:latin typeface="Univers LT Std 57 Cn" panose="020B0506020202050204" pitchFamily="34" charset="0"/>
              </a:rPr>
              <a:t>FL</a:t>
            </a:r>
            <a:r>
              <a:rPr lang="en-GB" dirty="0">
                <a:solidFill>
                  <a:sysClr val="windowText" lastClr="000000"/>
                </a:solidFill>
                <a:latin typeface="Univers LT Std 57 Cn" panose="020B0506020202050204" pitchFamily="34" charset="0"/>
              </a:rPr>
              <a:t> - excessive, hard contact playing the ball or opponent (Criteria 3)</a:t>
            </a:r>
          </a:p>
        </p:txBody>
      </p:sp>
      <p:sp>
        <p:nvSpPr>
          <p:cNvPr id="13" name="Rectangle 12">
            <a:extLst>
              <a:ext uri="{FF2B5EF4-FFF2-40B4-BE49-F238E27FC236}">
                <a16:creationId xmlns:a16="http://schemas.microsoft.com/office/drawing/2014/main" id="{95160C8C-B1B2-6FF0-FA1B-C411FC490043}"/>
              </a:ext>
            </a:extLst>
          </p:cNvPr>
          <p:cNvSpPr/>
          <p:nvPr/>
        </p:nvSpPr>
        <p:spPr>
          <a:xfrm>
            <a:off x="4572000" y="4004618"/>
            <a:ext cx="3672407" cy="574431"/>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Univers LT Std 47 Cn Lt" panose="020B0406020202040204" pitchFamily="34" charset="0"/>
              </a:rPr>
              <a:t>Part of Game Disqualification</a:t>
            </a:r>
          </a:p>
        </p:txBody>
      </p:sp>
    </p:spTree>
    <p:extLst>
      <p:ext uri="{BB962C8B-B14F-4D97-AF65-F5344CB8AC3E}">
        <p14:creationId xmlns:p14="http://schemas.microsoft.com/office/powerpoint/2010/main" val="3785567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4A2F71-30ED-C082-5FFB-3B8258186098}"/>
              </a:ext>
            </a:extLst>
          </p:cNvPr>
          <p:cNvSpPr>
            <a:spLocks noGrp="1"/>
          </p:cNvSpPr>
          <p:nvPr>
            <p:ph type="body" sz="quarter" idx="11"/>
          </p:nvPr>
        </p:nvSpPr>
        <p:spPr/>
        <p:txBody>
          <a:bodyPr>
            <a:normAutofit lnSpcReduction="10000"/>
          </a:bodyPr>
          <a:lstStyle/>
          <a:p>
            <a:r>
              <a:rPr lang="en-GB" sz="2400"/>
              <a:t>Art. 38	Flagrant foul</a:t>
            </a:r>
          </a:p>
        </p:txBody>
      </p:sp>
      <p:sp>
        <p:nvSpPr>
          <p:cNvPr id="3" name="Text Placeholder 2">
            <a:extLst>
              <a:ext uri="{FF2B5EF4-FFF2-40B4-BE49-F238E27FC236}">
                <a16:creationId xmlns:a16="http://schemas.microsoft.com/office/drawing/2014/main" id="{7C29C3AF-7C35-6FC7-E279-55B1A555175C}"/>
              </a:ext>
            </a:extLst>
          </p:cNvPr>
          <p:cNvSpPr>
            <a:spLocks noGrp="1"/>
          </p:cNvSpPr>
          <p:nvPr>
            <p:ph type="body" sz="quarter" idx="25"/>
          </p:nvPr>
        </p:nvSpPr>
        <p:spPr>
          <a:xfrm>
            <a:off x="323525" y="1635646"/>
            <a:ext cx="8252916" cy="3168352"/>
          </a:xfrm>
        </p:spPr>
        <p:txBody>
          <a:bodyPr>
            <a:normAutofit/>
          </a:bodyPr>
          <a:lstStyle/>
          <a:p>
            <a:pPr marL="0"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The criteria for flagrant fouls are the following:</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Not a legitimate basketball play </a:t>
            </a:r>
            <a:r>
              <a:rPr lang="en-GB" sz="1700" spc="-20" dirty="0">
                <a:latin typeface="Verdana" panose="020B0604030504040204" pitchFamily="34" charset="0"/>
                <a:ea typeface="Verdana" panose="020B0604030504040204" pitchFamily="34" charset="0"/>
                <a:cs typeface="Verdana" panose="020B0604030504040204" pitchFamily="34" charset="0"/>
              </a:rPr>
              <a:t>against an opponent, with or without a ball.</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Reckless, violent or dangerous act, </a:t>
            </a:r>
            <a:r>
              <a:rPr lang="en-GB" sz="1700" spc="-20" dirty="0">
                <a:latin typeface="Verdana" panose="020B0604030504040204" pitchFamily="34" charset="0"/>
                <a:ea typeface="Verdana" panose="020B0604030504040204" pitchFamily="34" charset="0"/>
                <a:cs typeface="Verdana" panose="020B0604030504040204" pitchFamily="34" charset="0"/>
              </a:rPr>
              <a:t>which causes or may cause injury to an opponent.</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b="1" spc="-20" dirty="0">
                <a:solidFill>
                  <a:srgbClr val="E97831"/>
                </a:solidFill>
                <a:latin typeface="Verdana" panose="020B0604030504040204" pitchFamily="34" charset="0"/>
                <a:ea typeface="Verdana" panose="020B0604030504040204" pitchFamily="34" charset="0"/>
                <a:cs typeface="Verdana" panose="020B0604030504040204" pitchFamily="34" charset="0"/>
              </a:rPr>
              <a:t>Excessive, hard contact </a:t>
            </a:r>
            <a:r>
              <a:rPr lang="en-GB" sz="1700" spc="-20" dirty="0">
                <a:latin typeface="Verdana" panose="020B0604030504040204" pitchFamily="34" charset="0"/>
                <a:ea typeface="Verdana" panose="020B0604030504040204" pitchFamily="34" charset="0"/>
                <a:cs typeface="Verdana" panose="020B0604030504040204" pitchFamily="34" charset="0"/>
              </a:rPr>
              <a:t>in an effort to play the ball or an opponent.</a:t>
            </a:r>
          </a:p>
          <a:p>
            <a:pPr marL="0" indent="0">
              <a:buNone/>
            </a:pPr>
            <a:endParaRPr lang="en-FI" sz="1700" dirty="0"/>
          </a:p>
          <a:p>
            <a:pPr marL="0" indent="0">
              <a:buNone/>
            </a:pPr>
            <a:endParaRPr lang="en-FI" sz="1700" dirty="0"/>
          </a:p>
        </p:txBody>
      </p:sp>
      <p:sp>
        <p:nvSpPr>
          <p:cNvPr id="4" name="Text Placeholder 3">
            <a:extLst>
              <a:ext uri="{FF2B5EF4-FFF2-40B4-BE49-F238E27FC236}">
                <a16:creationId xmlns:a16="http://schemas.microsoft.com/office/drawing/2014/main" id="{B40F0810-66CF-02A8-5EF7-3B0E3E4E28CA}"/>
              </a:ext>
            </a:extLst>
          </p:cNvPr>
          <p:cNvSpPr>
            <a:spLocks noGrp="1"/>
          </p:cNvSpPr>
          <p:nvPr>
            <p:ph type="body" sz="quarter" idx="10"/>
          </p:nvPr>
        </p:nvSpPr>
        <p:spPr/>
        <p:txBody>
          <a:bodyPr>
            <a:normAutofit fontScale="92500" lnSpcReduction="10000"/>
          </a:bodyPr>
          <a:lstStyle/>
          <a:p>
            <a:r>
              <a:rPr lang="en-GB" sz="2000"/>
              <a:t>Criteria</a:t>
            </a:r>
            <a:endParaRPr lang="en-FI"/>
          </a:p>
        </p:txBody>
      </p:sp>
    </p:spTree>
    <p:extLst>
      <p:ext uri="{BB962C8B-B14F-4D97-AF65-F5344CB8AC3E}">
        <p14:creationId xmlns:p14="http://schemas.microsoft.com/office/powerpoint/2010/main" val="2365793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B0AEA1-7475-7193-B45B-6DB89A24BB1B}"/>
              </a:ext>
            </a:extLst>
          </p:cNvPr>
          <p:cNvSpPr>
            <a:spLocks noGrp="1"/>
          </p:cNvSpPr>
          <p:nvPr>
            <p:ph type="body" sz="quarter" idx="11"/>
          </p:nvPr>
        </p:nvSpPr>
        <p:spPr/>
        <p:txBody>
          <a:bodyPr>
            <a:normAutofit lnSpcReduction="10000"/>
          </a:bodyPr>
          <a:lstStyle/>
          <a:p>
            <a:r>
              <a:rPr lang="en-GB" sz="2400"/>
              <a:t>Art. 38	Flagrant foul</a:t>
            </a:r>
          </a:p>
        </p:txBody>
      </p:sp>
      <p:sp>
        <p:nvSpPr>
          <p:cNvPr id="3" name="Text Placeholder 2">
            <a:extLst>
              <a:ext uri="{FF2B5EF4-FFF2-40B4-BE49-F238E27FC236}">
                <a16:creationId xmlns:a16="http://schemas.microsoft.com/office/drawing/2014/main" id="{C54F5A95-D76D-A750-AD39-5E176917915C}"/>
              </a:ext>
            </a:extLst>
          </p:cNvPr>
          <p:cNvSpPr>
            <a:spLocks noGrp="1"/>
          </p:cNvSpPr>
          <p:nvPr>
            <p:ph type="body" sz="quarter" idx="25"/>
          </p:nvPr>
        </p:nvSpPr>
        <p:spPr/>
        <p:txBody>
          <a:bodyPr/>
          <a:lstStyle/>
          <a:p>
            <a:pPr marL="0"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A flagrant foul shall be charged against the offender and shall count as one of the team fouls.</a:t>
            </a:r>
          </a:p>
          <a:p>
            <a:pPr marL="0" marR="892175" lvl="3" indent="0" eaLnBrk="0" hangingPunct="0">
              <a:lnSpc>
                <a:spcPct val="121000"/>
              </a:lnSpc>
              <a:spcBef>
                <a:spcPts val="525"/>
              </a:spcBef>
              <a:buClr>
                <a:srgbClr val="B38F54"/>
              </a:buClr>
              <a:buSzPct val="125000"/>
              <a:buNone/>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1, 2 or 3 free throw(s) shall be awarded to the player who was fouled, followed by:</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A throw-in from the throw-in line in the team’s frontcourt, opposite the scorer’s table.</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GB" sz="1700" spc="-20" dirty="0">
                <a:latin typeface="Verdana" panose="020B0604030504040204" pitchFamily="34" charset="0"/>
                <a:ea typeface="Verdana" panose="020B0604030504040204" pitchFamily="34" charset="0"/>
                <a:cs typeface="Verdana" panose="020B0604030504040204" pitchFamily="34" charset="0"/>
              </a:rPr>
              <a:t>A jump ball in the centre circle at the start of the first quarter.</a:t>
            </a:r>
          </a:p>
          <a:p>
            <a:pPr marL="0" indent="0">
              <a:buNone/>
            </a:pPr>
            <a:endParaRPr lang="en-FI" dirty="0"/>
          </a:p>
        </p:txBody>
      </p:sp>
      <p:sp>
        <p:nvSpPr>
          <p:cNvPr id="4" name="Text Placeholder 3">
            <a:extLst>
              <a:ext uri="{FF2B5EF4-FFF2-40B4-BE49-F238E27FC236}">
                <a16:creationId xmlns:a16="http://schemas.microsoft.com/office/drawing/2014/main" id="{F5C22D30-927C-19B2-5CD8-4295580D64E0}"/>
              </a:ext>
            </a:extLst>
          </p:cNvPr>
          <p:cNvSpPr>
            <a:spLocks noGrp="1"/>
          </p:cNvSpPr>
          <p:nvPr>
            <p:ph type="body" sz="quarter" idx="10"/>
          </p:nvPr>
        </p:nvSpPr>
        <p:spPr/>
        <p:txBody>
          <a:bodyPr>
            <a:normAutofit fontScale="92500" lnSpcReduction="10000"/>
          </a:bodyPr>
          <a:lstStyle/>
          <a:p>
            <a:r>
              <a:rPr lang="en-GB" sz="2000"/>
              <a:t>Penalty</a:t>
            </a:r>
            <a:endParaRPr lang="en-FI"/>
          </a:p>
        </p:txBody>
      </p:sp>
    </p:spTree>
    <p:extLst>
      <p:ext uri="{BB962C8B-B14F-4D97-AF65-F5344CB8AC3E}">
        <p14:creationId xmlns:p14="http://schemas.microsoft.com/office/powerpoint/2010/main" val="575356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C4500F-BA69-9A75-C976-524369AA7F36}"/>
              </a:ext>
            </a:extLst>
          </p:cNvPr>
          <p:cNvSpPr>
            <a:spLocks noGrp="1"/>
          </p:cNvSpPr>
          <p:nvPr>
            <p:ph type="body" sz="quarter" idx="11"/>
          </p:nvPr>
        </p:nvSpPr>
        <p:spPr/>
        <p:txBody>
          <a:bodyPr/>
          <a:lstStyle/>
          <a:p>
            <a:r>
              <a:rPr lang="en-FI"/>
              <a:t>Combination of Fouls</a:t>
            </a:r>
          </a:p>
        </p:txBody>
      </p:sp>
      <p:sp>
        <p:nvSpPr>
          <p:cNvPr id="4" name="Text Placeholder 3">
            <a:extLst>
              <a:ext uri="{FF2B5EF4-FFF2-40B4-BE49-F238E27FC236}">
                <a16:creationId xmlns:a16="http://schemas.microsoft.com/office/drawing/2014/main" id="{E56F319F-EA17-DD42-EF2E-6708B5B13CFB}"/>
              </a:ext>
            </a:extLst>
          </p:cNvPr>
          <p:cNvSpPr>
            <a:spLocks noGrp="1"/>
          </p:cNvSpPr>
          <p:nvPr>
            <p:ph type="body" sz="quarter" idx="10"/>
          </p:nvPr>
        </p:nvSpPr>
        <p:spPr/>
        <p:txBody>
          <a:bodyPr>
            <a:normAutofit fontScale="92500" lnSpcReduction="10000"/>
          </a:bodyPr>
          <a:lstStyle/>
          <a:p>
            <a:r>
              <a:rPr lang="en-GB" sz="2000" dirty="0"/>
              <a:t>Player </a:t>
            </a:r>
            <a:r>
              <a:rPr lang="en-GB" sz="2000"/>
              <a:t>Game Disqualification</a:t>
            </a:r>
          </a:p>
        </p:txBody>
      </p:sp>
      <p:sp>
        <p:nvSpPr>
          <p:cNvPr id="7" name="Rectángulo redondeado 7">
            <a:extLst>
              <a:ext uri="{FF2B5EF4-FFF2-40B4-BE49-F238E27FC236}">
                <a16:creationId xmlns:a16="http://schemas.microsoft.com/office/drawing/2014/main" id="{F90551CE-17E3-D297-BF92-6702CCB59271}"/>
              </a:ext>
            </a:extLst>
          </p:cNvPr>
          <p:cNvSpPr/>
          <p:nvPr/>
        </p:nvSpPr>
        <p:spPr>
          <a:xfrm rot="5400000">
            <a:off x="1270514" y="908758"/>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Flagrant</a:t>
            </a:r>
            <a:r>
              <a:rPr lang="es-ES" dirty="0">
                <a:latin typeface="FIBA" pitchFamily="2" charset="0"/>
              </a:rPr>
              <a:t> </a:t>
            </a:r>
            <a:r>
              <a:rPr lang="es-ES" dirty="0" err="1">
                <a:latin typeface="FIBA" pitchFamily="2" charset="0"/>
              </a:rPr>
              <a:t>Foul</a:t>
            </a:r>
            <a:endParaRPr lang="es-ES" dirty="0">
              <a:latin typeface="FIBA" pitchFamily="2" charset="0"/>
            </a:endParaRPr>
          </a:p>
        </p:txBody>
      </p:sp>
      <p:sp>
        <p:nvSpPr>
          <p:cNvPr id="8" name="Rectángulo redondeado 7">
            <a:extLst>
              <a:ext uri="{FF2B5EF4-FFF2-40B4-BE49-F238E27FC236}">
                <a16:creationId xmlns:a16="http://schemas.microsoft.com/office/drawing/2014/main" id="{2591C84F-5957-C63A-98D3-CECE37B8FB16}"/>
              </a:ext>
            </a:extLst>
          </p:cNvPr>
          <p:cNvSpPr/>
          <p:nvPr/>
        </p:nvSpPr>
        <p:spPr>
          <a:xfrm rot="5400000">
            <a:off x="1270514" y="1927662"/>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Technical</a:t>
            </a:r>
            <a:r>
              <a:rPr lang="es-ES" dirty="0">
                <a:latin typeface="FIBA" pitchFamily="2" charset="0"/>
              </a:rPr>
              <a:t> </a:t>
            </a:r>
            <a:r>
              <a:rPr lang="es-ES" dirty="0" err="1">
                <a:latin typeface="FIBA" pitchFamily="2" charset="0"/>
              </a:rPr>
              <a:t>Foul</a:t>
            </a:r>
            <a:endParaRPr lang="es-ES" dirty="0">
              <a:latin typeface="FIBA" pitchFamily="2" charset="0"/>
            </a:endParaRPr>
          </a:p>
          <a:p>
            <a:pPr algn="ctr"/>
            <a:r>
              <a:rPr lang="es-ES" dirty="0" err="1">
                <a:latin typeface="FIBA" pitchFamily="2" charset="0"/>
              </a:rPr>
              <a:t>Category</a:t>
            </a:r>
            <a:r>
              <a:rPr lang="es-ES" dirty="0">
                <a:latin typeface="FIBA" pitchFamily="2" charset="0"/>
              </a:rPr>
              <a:t> 1</a:t>
            </a:r>
          </a:p>
        </p:txBody>
      </p:sp>
      <p:sp>
        <p:nvSpPr>
          <p:cNvPr id="9" name="Rectángulo redondeado 7">
            <a:extLst>
              <a:ext uri="{FF2B5EF4-FFF2-40B4-BE49-F238E27FC236}">
                <a16:creationId xmlns:a16="http://schemas.microsoft.com/office/drawing/2014/main" id="{089FB13D-E9DF-A232-8B32-8B7785A6580F}"/>
              </a:ext>
            </a:extLst>
          </p:cNvPr>
          <p:cNvSpPr/>
          <p:nvPr/>
        </p:nvSpPr>
        <p:spPr>
          <a:xfrm rot="5400000">
            <a:off x="1270514" y="3024943"/>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Flagrant</a:t>
            </a:r>
            <a:r>
              <a:rPr lang="es-ES" dirty="0">
                <a:latin typeface="FIBA" pitchFamily="2" charset="0"/>
              </a:rPr>
              <a:t> </a:t>
            </a:r>
            <a:r>
              <a:rPr lang="es-ES" dirty="0" err="1">
                <a:latin typeface="FIBA" pitchFamily="2" charset="0"/>
              </a:rPr>
              <a:t>Foul</a:t>
            </a:r>
            <a:endParaRPr lang="es-ES" dirty="0">
              <a:latin typeface="FIBA" pitchFamily="2" charset="0"/>
            </a:endParaRPr>
          </a:p>
        </p:txBody>
      </p:sp>
      <p:sp>
        <p:nvSpPr>
          <p:cNvPr id="10" name="Rectángulo redondeado 7">
            <a:extLst>
              <a:ext uri="{FF2B5EF4-FFF2-40B4-BE49-F238E27FC236}">
                <a16:creationId xmlns:a16="http://schemas.microsoft.com/office/drawing/2014/main" id="{FB0C0C72-F544-8536-DEA6-E97C8BCCE580}"/>
              </a:ext>
            </a:extLst>
          </p:cNvPr>
          <p:cNvSpPr/>
          <p:nvPr/>
        </p:nvSpPr>
        <p:spPr>
          <a:xfrm rot="5400000">
            <a:off x="4575421" y="908758"/>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Flagrant</a:t>
            </a:r>
            <a:r>
              <a:rPr lang="es-ES" dirty="0">
                <a:latin typeface="FIBA" pitchFamily="2" charset="0"/>
              </a:rPr>
              <a:t> </a:t>
            </a:r>
            <a:r>
              <a:rPr lang="es-ES" dirty="0" err="1">
                <a:latin typeface="FIBA" pitchFamily="2" charset="0"/>
              </a:rPr>
              <a:t>Foul</a:t>
            </a:r>
            <a:endParaRPr lang="es-ES" dirty="0">
              <a:latin typeface="FIBA" pitchFamily="2" charset="0"/>
            </a:endParaRPr>
          </a:p>
        </p:txBody>
      </p:sp>
      <p:sp>
        <p:nvSpPr>
          <p:cNvPr id="11" name="Rectángulo redondeado 7">
            <a:extLst>
              <a:ext uri="{FF2B5EF4-FFF2-40B4-BE49-F238E27FC236}">
                <a16:creationId xmlns:a16="http://schemas.microsoft.com/office/drawing/2014/main" id="{5401FB9C-B02F-D215-C8E5-A2AACAEEA934}"/>
              </a:ext>
            </a:extLst>
          </p:cNvPr>
          <p:cNvSpPr/>
          <p:nvPr/>
        </p:nvSpPr>
        <p:spPr>
          <a:xfrm rot="5400000">
            <a:off x="4575421" y="1927663"/>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Technical</a:t>
            </a:r>
            <a:r>
              <a:rPr lang="es-ES" dirty="0">
                <a:latin typeface="FIBA" pitchFamily="2" charset="0"/>
              </a:rPr>
              <a:t> </a:t>
            </a:r>
            <a:r>
              <a:rPr lang="es-ES" dirty="0" err="1">
                <a:latin typeface="FIBA" pitchFamily="2" charset="0"/>
              </a:rPr>
              <a:t>Foul</a:t>
            </a:r>
            <a:endParaRPr lang="es-ES" dirty="0">
              <a:latin typeface="FIBA" pitchFamily="2" charset="0"/>
            </a:endParaRPr>
          </a:p>
          <a:p>
            <a:pPr algn="ctr"/>
            <a:r>
              <a:rPr lang="es-ES" dirty="0" err="1">
                <a:latin typeface="FIBA" pitchFamily="2" charset="0"/>
              </a:rPr>
              <a:t>Category</a:t>
            </a:r>
            <a:r>
              <a:rPr lang="es-ES" dirty="0">
                <a:latin typeface="FIBA" pitchFamily="2" charset="0"/>
              </a:rPr>
              <a:t> 1</a:t>
            </a:r>
          </a:p>
        </p:txBody>
      </p:sp>
      <p:sp>
        <p:nvSpPr>
          <p:cNvPr id="12" name="Rectángulo redondeado 7">
            <a:extLst>
              <a:ext uri="{FF2B5EF4-FFF2-40B4-BE49-F238E27FC236}">
                <a16:creationId xmlns:a16="http://schemas.microsoft.com/office/drawing/2014/main" id="{3BB8671F-D7A0-72C5-7FC3-285D0C714508}"/>
              </a:ext>
            </a:extLst>
          </p:cNvPr>
          <p:cNvSpPr/>
          <p:nvPr/>
        </p:nvSpPr>
        <p:spPr>
          <a:xfrm rot="5400000">
            <a:off x="4575421" y="3024943"/>
            <a:ext cx="795600" cy="2628000"/>
          </a:xfrm>
          <a:prstGeom prst="roundRect">
            <a:avLst>
              <a:gd name="adj" fmla="val 27323"/>
            </a:avLst>
          </a:prstGeom>
          <a:solidFill>
            <a:schemeClr val="tx1">
              <a:lumMod val="65000"/>
              <a:lumOff val="35000"/>
            </a:schemeClr>
          </a:solidFill>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s-ES" dirty="0" err="1">
                <a:latin typeface="FIBA" pitchFamily="2" charset="0"/>
              </a:rPr>
              <a:t>Technical</a:t>
            </a:r>
            <a:r>
              <a:rPr lang="es-ES" dirty="0">
                <a:latin typeface="FIBA" pitchFamily="2" charset="0"/>
              </a:rPr>
              <a:t> </a:t>
            </a:r>
            <a:r>
              <a:rPr lang="es-ES" dirty="0" err="1">
                <a:latin typeface="FIBA" pitchFamily="2" charset="0"/>
              </a:rPr>
              <a:t>Foul</a:t>
            </a:r>
            <a:r>
              <a:rPr lang="es-ES" dirty="0">
                <a:latin typeface="FIBA" pitchFamily="2" charset="0"/>
              </a:rPr>
              <a:t> / </a:t>
            </a:r>
            <a:r>
              <a:rPr lang="es-ES" dirty="0" err="1">
                <a:latin typeface="FIBA" pitchFamily="2" charset="0"/>
              </a:rPr>
              <a:t>Category</a:t>
            </a:r>
            <a:r>
              <a:rPr lang="es-ES" dirty="0">
                <a:latin typeface="FIBA" pitchFamily="2" charset="0"/>
              </a:rPr>
              <a:t> 1</a:t>
            </a:r>
          </a:p>
        </p:txBody>
      </p:sp>
      <p:sp>
        <p:nvSpPr>
          <p:cNvPr id="13" name="Cross 12">
            <a:extLst>
              <a:ext uri="{FF2B5EF4-FFF2-40B4-BE49-F238E27FC236}">
                <a16:creationId xmlns:a16="http://schemas.microsoft.com/office/drawing/2014/main" id="{FC03AD4A-6B2D-34A5-7AAA-D928672947AC}"/>
              </a:ext>
            </a:extLst>
          </p:cNvPr>
          <p:cNvSpPr/>
          <p:nvPr/>
        </p:nvSpPr>
        <p:spPr>
          <a:xfrm>
            <a:off x="3121867" y="2077714"/>
            <a:ext cx="397801" cy="397801"/>
          </a:xfrm>
          <a:prstGeom prst="plus">
            <a:avLst>
              <a:gd name="adj" fmla="val 34511"/>
            </a:avLst>
          </a:prstGeom>
          <a:solidFill>
            <a:srgbClr val="E978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4" name="Cross 13">
            <a:extLst>
              <a:ext uri="{FF2B5EF4-FFF2-40B4-BE49-F238E27FC236}">
                <a16:creationId xmlns:a16="http://schemas.microsoft.com/office/drawing/2014/main" id="{F55E2D11-B244-60DD-E4CE-B79E68E6F389}"/>
              </a:ext>
            </a:extLst>
          </p:cNvPr>
          <p:cNvSpPr/>
          <p:nvPr/>
        </p:nvSpPr>
        <p:spPr>
          <a:xfrm>
            <a:off x="3108219" y="3033057"/>
            <a:ext cx="397801" cy="397801"/>
          </a:xfrm>
          <a:prstGeom prst="plus">
            <a:avLst>
              <a:gd name="adj" fmla="val 34511"/>
            </a:avLst>
          </a:prstGeom>
          <a:solidFill>
            <a:srgbClr val="E978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5" name="Cross 14">
            <a:extLst>
              <a:ext uri="{FF2B5EF4-FFF2-40B4-BE49-F238E27FC236}">
                <a16:creationId xmlns:a16="http://schemas.microsoft.com/office/drawing/2014/main" id="{AF5C77FD-EEDC-F3E8-0635-AA2C2916A210}"/>
              </a:ext>
            </a:extLst>
          </p:cNvPr>
          <p:cNvSpPr/>
          <p:nvPr/>
        </p:nvSpPr>
        <p:spPr>
          <a:xfrm>
            <a:off x="3080923" y="4165821"/>
            <a:ext cx="397801" cy="397801"/>
          </a:xfrm>
          <a:prstGeom prst="plus">
            <a:avLst>
              <a:gd name="adj" fmla="val 34511"/>
            </a:avLst>
          </a:prstGeom>
          <a:solidFill>
            <a:srgbClr val="E9783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6" name="Rounded Rectangle 15">
            <a:extLst>
              <a:ext uri="{FF2B5EF4-FFF2-40B4-BE49-F238E27FC236}">
                <a16:creationId xmlns:a16="http://schemas.microsoft.com/office/drawing/2014/main" id="{0A20808D-9A18-0C64-5E85-BEEDCE2F7A83}"/>
              </a:ext>
            </a:extLst>
          </p:cNvPr>
          <p:cNvSpPr/>
          <p:nvPr/>
        </p:nvSpPr>
        <p:spPr>
          <a:xfrm>
            <a:off x="7410984" y="2173864"/>
            <a:ext cx="1378702" cy="2116185"/>
          </a:xfrm>
          <a:prstGeom prst="round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FI" sz="8000" dirty="0">
                <a:latin typeface="FIBA" pitchFamily="2" charset="0"/>
              </a:rPr>
              <a:t>GD</a:t>
            </a:r>
            <a:endParaRPr lang="en-FI" sz="1200" dirty="0">
              <a:latin typeface="FIBA" pitchFamily="2" charset="0"/>
            </a:endParaRPr>
          </a:p>
        </p:txBody>
      </p:sp>
      <p:sp>
        <p:nvSpPr>
          <p:cNvPr id="17" name="Right Arrow 16">
            <a:extLst>
              <a:ext uri="{FF2B5EF4-FFF2-40B4-BE49-F238E27FC236}">
                <a16:creationId xmlns:a16="http://schemas.microsoft.com/office/drawing/2014/main" id="{8CD0D6FD-7049-4FDB-0A46-C33B0937692E}"/>
              </a:ext>
            </a:extLst>
          </p:cNvPr>
          <p:cNvSpPr/>
          <p:nvPr/>
        </p:nvSpPr>
        <p:spPr>
          <a:xfrm>
            <a:off x="6528380" y="2462676"/>
            <a:ext cx="641445" cy="1763124"/>
          </a:xfrm>
          <a:prstGeom prst="rightArrow">
            <a:avLst/>
          </a:prstGeom>
          <a:solidFill>
            <a:srgbClr val="E978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5915469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EF3D-6618-D519-D480-D39E93D248C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F7A9A6-800B-33EE-3599-668A56DA8F3E}"/>
              </a:ext>
            </a:extLst>
          </p:cNvPr>
          <p:cNvSpPr>
            <a:spLocks noGrp="1"/>
          </p:cNvSpPr>
          <p:nvPr>
            <p:ph type="body" sz="quarter" idx="11"/>
          </p:nvPr>
        </p:nvSpPr>
        <p:spPr/>
        <p:txBody>
          <a:bodyPr/>
          <a:lstStyle/>
          <a:p>
            <a:r>
              <a:rPr lang="en-FI"/>
              <a:t>Video Examples</a:t>
            </a:r>
          </a:p>
        </p:txBody>
      </p:sp>
      <p:sp>
        <p:nvSpPr>
          <p:cNvPr id="4" name="Text Placeholder 3">
            <a:extLst>
              <a:ext uri="{FF2B5EF4-FFF2-40B4-BE49-F238E27FC236}">
                <a16:creationId xmlns:a16="http://schemas.microsoft.com/office/drawing/2014/main" id="{036ABA05-5286-60A6-7747-32E6CA14869A}"/>
              </a:ext>
            </a:extLst>
          </p:cNvPr>
          <p:cNvSpPr>
            <a:spLocks noGrp="1"/>
          </p:cNvSpPr>
          <p:nvPr>
            <p:ph type="body" sz="quarter" idx="25"/>
          </p:nvPr>
        </p:nvSpPr>
        <p:spPr/>
        <p:txBody>
          <a:bodyPr>
            <a:normAutofit lnSpcReduction="10000"/>
          </a:bodyPr>
          <a:lstStyle/>
          <a:p>
            <a:pPr marL="0" indent="0" algn="ctr">
              <a:buNone/>
            </a:pPr>
            <a:r>
              <a:rPr lang="en-FI" sz="5400" dirty="0"/>
              <a:t>Videos</a:t>
            </a:r>
            <a:r>
              <a:rPr lang="en-US" sz="5400" dirty="0"/>
              <a:t> </a:t>
            </a:r>
            <a:br>
              <a:rPr lang="en-US" sz="5400" dirty="0"/>
            </a:br>
            <a:r>
              <a:rPr lang="fi-FI" sz="5400" dirty="0"/>
              <a:t>261</a:t>
            </a:r>
          </a:p>
          <a:p>
            <a:pPr marL="0" indent="0" algn="ctr">
              <a:buNone/>
            </a:pPr>
            <a:r>
              <a:rPr lang="fi-FI" sz="5400" dirty="0"/>
              <a:t>262</a:t>
            </a:r>
          </a:p>
          <a:p>
            <a:pPr marL="0" indent="0" algn="ctr">
              <a:buNone/>
            </a:pPr>
            <a:r>
              <a:rPr lang="fi-FI" sz="5400" dirty="0"/>
              <a:t>263</a:t>
            </a:r>
          </a:p>
        </p:txBody>
      </p:sp>
      <p:sp>
        <p:nvSpPr>
          <p:cNvPr id="2" name="Text Placeholder 2">
            <a:extLst>
              <a:ext uri="{FF2B5EF4-FFF2-40B4-BE49-F238E27FC236}">
                <a16:creationId xmlns:a16="http://schemas.microsoft.com/office/drawing/2014/main" id="{362ACEA2-8C18-027C-E8AB-086DB22879CC}"/>
              </a:ext>
            </a:extLst>
          </p:cNvPr>
          <p:cNvSpPr txBox="1">
            <a:spLocks/>
          </p:cNvSpPr>
          <p:nvPr/>
        </p:nvSpPr>
        <p:spPr>
          <a:xfrm>
            <a:off x="323525" y="898659"/>
            <a:ext cx="7920882" cy="432049"/>
          </a:xfrm>
          <a:prstGeom prst="rect">
            <a:avLst/>
          </a:prstGeom>
        </p:spPr>
        <p:txBody>
          <a:bodyPr vert="horz" lIns="91440" tIns="45720" rIns="91440" bIns="45720" rtlCol="0" anchor="t">
            <a:normAutofit/>
          </a:bodyPr>
          <a:lstStyle>
            <a:lvl1pPr marL="177800" marR="0" indent="-177800" algn="l" defTabSz="457200" rtl="0" eaLnBrk="1" fontAlgn="auto" latinLnBrk="0" hangingPunct="1">
              <a:lnSpc>
                <a:spcPct val="100000"/>
              </a:lnSpc>
              <a:spcBef>
                <a:spcPts val="0"/>
              </a:spcBef>
              <a:spcAft>
                <a:spcPts val="0"/>
              </a:spcAft>
              <a:buClrTx/>
              <a:buSzTx/>
              <a:buFont typeface="Wingdings" pitchFamily="2" charset="2"/>
              <a:buChar char="§"/>
              <a:tabLst/>
              <a:defRPr sz="1200" b="0" i="0" kern="1200" cap="none" baseline="0">
                <a:solidFill>
                  <a:schemeClr val="tx1">
                    <a:lumMod val="85000"/>
                    <a:lumOff val="15000"/>
                  </a:schemeClr>
                </a:solidFill>
                <a:latin typeface="Verdana" panose="020B0604030504040204" pitchFamily="34" charset="0"/>
                <a:ea typeface="Verdana" panose="020B0604030504040204" pitchFamily="34" charset="0"/>
                <a:cs typeface="Verdana" panose="020B0604030504040204" pitchFamily="34" charset="0"/>
              </a:defRPr>
            </a:lvl1pPr>
            <a:lvl2pPr marL="358775"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2"/>
              </a:buBlip>
              <a:tabLst/>
              <a:defRPr sz="1200" b="0" i="0" kern="1200">
                <a:solidFill>
                  <a:schemeClr val="tx1"/>
                </a:solidFill>
                <a:latin typeface="Univers LT Std 57 Cn" panose="020B0506020202050204" pitchFamily="34" charset="0"/>
                <a:ea typeface="Univers LT Std 57 Cn" panose="020B0506020202050204" pitchFamily="34" charset="0"/>
                <a:cs typeface="Univers LT Std 57 Cn"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pPr>
            <a:endParaRPr lang="en-FI" sz="1400">
              <a:solidFill>
                <a:srgbClr val="FF0000"/>
              </a:solidFill>
            </a:endParaRPr>
          </a:p>
        </p:txBody>
      </p:sp>
    </p:spTree>
    <p:extLst>
      <p:ext uri="{BB962C8B-B14F-4D97-AF65-F5344CB8AC3E}">
        <p14:creationId xmlns:p14="http://schemas.microsoft.com/office/powerpoint/2010/main" val="850525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FA851-1297-186B-CB60-9B29CDA6659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D45AF1EE-AED9-40A0-6DF5-C46A37753AAE}"/>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Appendix F : Instant Replay System &amp; HCC</a:t>
            </a:r>
          </a:p>
        </p:txBody>
      </p:sp>
      <p:sp>
        <p:nvSpPr>
          <p:cNvPr id="2" name="Text Placeholder 1">
            <a:extLst>
              <a:ext uri="{FF2B5EF4-FFF2-40B4-BE49-F238E27FC236}">
                <a16:creationId xmlns:a16="http://schemas.microsoft.com/office/drawing/2014/main" id="{2CAEBCC8-D39F-1E03-7E79-FFD83CAC96E3}"/>
              </a:ext>
            </a:extLst>
          </p:cNvPr>
          <p:cNvSpPr>
            <a:spLocks noGrp="1"/>
          </p:cNvSpPr>
          <p:nvPr>
            <p:ph type="body" sz="quarter" idx="25"/>
          </p:nvPr>
        </p:nvSpPr>
        <p:spPr/>
        <p:txBody>
          <a:bodyPr>
            <a:noAutofit/>
          </a:bodyPr>
          <a:lstStyle/>
          <a:p>
            <a:r>
              <a:rPr lang="en-FI"/>
              <a:t>Replay Reviews</a:t>
            </a:r>
          </a:p>
        </p:txBody>
      </p:sp>
      <p:sp>
        <p:nvSpPr>
          <p:cNvPr id="3" name="Text Placeholder 2">
            <a:extLst>
              <a:ext uri="{FF2B5EF4-FFF2-40B4-BE49-F238E27FC236}">
                <a16:creationId xmlns:a16="http://schemas.microsoft.com/office/drawing/2014/main" id="{5FA53A4C-E5B4-E4AB-EF38-D9A5405B9917}"/>
              </a:ext>
            </a:extLst>
          </p:cNvPr>
          <p:cNvSpPr>
            <a:spLocks noGrp="1"/>
          </p:cNvSpPr>
          <p:nvPr>
            <p:ph type="body" sz="quarter" idx="26"/>
          </p:nvPr>
        </p:nvSpPr>
        <p:spPr/>
        <p:txBody>
          <a:bodyPr>
            <a:noAutofit/>
          </a:bodyPr>
          <a:lstStyle/>
          <a:p>
            <a:pPr marL="0" indent="0">
              <a:buNone/>
            </a:pPr>
            <a:r>
              <a:rPr lang="en-FI" sz="1600" dirty="0"/>
              <a:t>Two new possible review situations have been added.</a:t>
            </a:r>
          </a:p>
          <a:p>
            <a:pPr marL="0" indent="0">
              <a:buNone/>
            </a:pPr>
            <a:endParaRPr lang="en-FI" sz="1000" dirty="0"/>
          </a:p>
          <a:p>
            <a:pPr marL="0" indent="0">
              <a:buNone/>
            </a:pPr>
            <a:r>
              <a:rPr lang="en-FI" sz="1600" b="1" dirty="0"/>
              <a:t>In the last 2 minutes (L2M):</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FI" sz="1600" spc="-20" dirty="0">
                <a:latin typeface="Verdana" panose="020B0604030504040204" pitchFamily="34" charset="0"/>
                <a:ea typeface="Verdana" panose="020B0604030504040204" pitchFamily="34" charset="0"/>
                <a:cs typeface="Verdana" panose="020B0604030504040204" pitchFamily="34" charset="0"/>
              </a:rPr>
              <a:t>whether the ball was still in the hands of the thrower-in when a throw-in foul</a:t>
            </a:r>
            <a:r>
              <a:rPr lang="en-US" sz="1600" spc="-20" dirty="0">
                <a:latin typeface="Verdana" panose="020B0604030504040204" pitchFamily="34" charset="0"/>
                <a:ea typeface="Verdana" panose="020B0604030504040204" pitchFamily="34" charset="0"/>
                <a:cs typeface="Verdana" panose="020B0604030504040204" pitchFamily="34" charset="0"/>
              </a:rPr>
              <a:t> </a:t>
            </a:r>
            <a:r>
              <a:rPr lang="en-FI" sz="1600" spc="-20" dirty="0">
                <a:latin typeface="Verdana" panose="020B0604030504040204" pitchFamily="34" charset="0"/>
                <a:ea typeface="Verdana" panose="020B0604030504040204" pitchFamily="34" charset="0"/>
                <a:cs typeface="Verdana" panose="020B0604030504040204" pitchFamily="34" charset="0"/>
              </a:rPr>
              <a:t>was</a:t>
            </a:r>
            <a:r>
              <a:rPr lang="en-US" sz="1600" spc="-20" dirty="0">
                <a:latin typeface="Verdana" panose="020B0604030504040204" pitchFamily="34" charset="0"/>
                <a:ea typeface="Verdana" panose="020B0604030504040204" pitchFamily="34" charset="0"/>
                <a:cs typeface="Verdana" panose="020B0604030504040204" pitchFamily="34" charset="0"/>
              </a:rPr>
              <a:t> </a:t>
            </a:r>
            <a:r>
              <a:rPr lang="en-FI" sz="1600" spc="-20" dirty="0">
                <a:latin typeface="Verdana" panose="020B0604030504040204" pitchFamily="34" charset="0"/>
                <a:ea typeface="Verdana" panose="020B0604030504040204" pitchFamily="34" charset="0"/>
                <a:cs typeface="Verdana" panose="020B0604030504040204" pitchFamily="34" charset="0"/>
              </a:rPr>
              <a:t>c</a:t>
            </a:r>
            <a:r>
              <a:rPr lang="en-US" sz="1600" spc="-20" dirty="0" err="1">
                <a:latin typeface="Verdana" panose="020B0604030504040204" pitchFamily="34" charset="0"/>
                <a:ea typeface="Verdana" panose="020B0604030504040204" pitchFamily="34" charset="0"/>
                <a:cs typeface="Verdana" panose="020B0604030504040204" pitchFamily="34" charset="0"/>
              </a:rPr>
              <a:t>ommitted</a:t>
            </a:r>
            <a:r>
              <a:rPr lang="en-FI" sz="1600" spc="-20" dirty="0">
                <a:latin typeface="Verdana" panose="020B0604030504040204" pitchFamily="34" charset="0"/>
                <a:ea typeface="Verdana" panose="020B0604030504040204" pitchFamily="34" charset="0"/>
                <a:cs typeface="Verdana" panose="020B0604030504040204" pitchFamily="34" charset="0"/>
              </a:rPr>
              <a:t>.</a:t>
            </a:r>
            <a:endParaRPr lang="en-US" sz="1600" spc="-20" dirty="0">
              <a:latin typeface="Verdana" panose="020B0604030504040204" pitchFamily="34" charset="0"/>
              <a:ea typeface="Verdana" panose="020B0604030504040204" pitchFamily="34" charset="0"/>
              <a:cs typeface="Verdana" panose="020B0604030504040204" pitchFamily="34" charset="0"/>
            </a:endParaRPr>
          </a:p>
          <a:p>
            <a:pPr marL="0" marR="892175" lvl="3" indent="0" eaLnBrk="0" hangingPunct="0">
              <a:lnSpc>
                <a:spcPct val="121000"/>
              </a:lnSpc>
              <a:spcBef>
                <a:spcPts val="525"/>
              </a:spcBef>
              <a:buClr>
                <a:srgbClr val="B38F54"/>
              </a:buClr>
              <a:buSzPct val="125000"/>
              <a:buNone/>
              <a:tabLst>
                <a:tab pos="7815263" algn="l"/>
              </a:tabLst>
            </a:pPr>
            <a:endParaRPr lang="en-FI" sz="8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FI" sz="1600" b="1" dirty="0"/>
              <a:t>At any time in the game:</a:t>
            </a:r>
          </a:p>
          <a:p>
            <a:pPr marL="163513" marR="892175" lvl="3" indent="-163513" eaLnBrk="0" hangingPunct="0">
              <a:lnSpc>
                <a:spcPct val="121000"/>
              </a:lnSpc>
              <a:spcBef>
                <a:spcPts val="525"/>
              </a:spcBef>
              <a:buClr>
                <a:srgbClr val="B38F54"/>
              </a:buClr>
              <a:buSzPct val="125000"/>
              <a:buFont typeface="Arial" panose="020B0604020202020204" pitchFamily="34" charset="0"/>
              <a:buChar char="•"/>
              <a:tabLst>
                <a:tab pos="7815263" algn="l"/>
              </a:tabLst>
            </a:pPr>
            <a:r>
              <a:rPr lang="en-FI" sz="1600" spc="-20" dirty="0">
                <a:latin typeface="Verdana" panose="020B0604030504040204" pitchFamily="34" charset="0"/>
                <a:ea typeface="Verdana" panose="020B0604030504040204" pitchFamily="34" charset="0"/>
                <a:cs typeface="Verdana" panose="020B0604030504040204" pitchFamily="34" charset="0"/>
              </a:rPr>
              <a:t>whether a goaltending or basket interference violation occurred after a foul was committed and whether any such violation was called correctly.</a:t>
            </a:r>
          </a:p>
          <a:p>
            <a:pPr marL="0" indent="0">
              <a:buNone/>
            </a:pPr>
            <a:r>
              <a:rPr lang="en-FI" sz="1600" dirty="0"/>
              <a:t> </a:t>
            </a:r>
          </a:p>
        </p:txBody>
      </p:sp>
    </p:spTree>
    <p:extLst>
      <p:ext uri="{BB962C8B-B14F-4D97-AF65-F5344CB8AC3E}">
        <p14:creationId xmlns:p14="http://schemas.microsoft.com/office/powerpoint/2010/main" val="1564986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93CA6-558F-D19E-47F6-9EA70BEDBD66}"/>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FDDF1DA9-FEDA-A227-CB17-F0A8BDFBB8A5}"/>
              </a:ext>
            </a:extLst>
          </p:cNvPr>
          <p:cNvSpPr>
            <a:spLocks noGrp="1"/>
          </p:cNvSpPr>
          <p:nvPr>
            <p:ph type="body" sz="quarter" idx="11"/>
          </p:nvPr>
        </p:nvSpPr>
        <p:spPr/>
        <p:txBody>
          <a:bodyPr>
            <a:normAutofit fontScale="77500" lnSpcReduction="20000"/>
          </a:bodyPr>
          <a:lstStyle/>
          <a:p>
            <a:pPr>
              <a:lnSpc>
                <a:spcPct val="150000"/>
              </a:lnSpc>
              <a:tabLst>
                <a:tab pos="530225" algn="l"/>
              </a:tabLst>
            </a:pPr>
            <a:r>
              <a:rPr lang="en-GB" sz="2400"/>
              <a:t>Appendix F : Instant Replay System &amp; HCC</a:t>
            </a:r>
          </a:p>
        </p:txBody>
      </p:sp>
      <p:sp>
        <p:nvSpPr>
          <p:cNvPr id="2" name="Text Placeholder 1">
            <a:extLst>
              <a:ext uri="{FF2B5EF4-FFF2-40B4-BE49-F238E27FC236}">
                <a16:creationId xmlns:a16="http://schemas.microsoft.com/office/drawing/2014/main" id="{9D92E7A6-A86E-F49D-2190-F815C57D2B34}"/>
              </a:ext>
            </a:extLst>
          </p:cNvPr>
          <p:cNvSpPr>
            <a:spLocks noGrp="1"/>
          </p:cNvSpPr>
          <p:nvPr>
            <p:ph type="body" sz="quarter" idx="25"/>
          </p:nvPr>
        </p:nvSpPr>
        <p:spPr/>
        <p:txBody>
          <a:bodyPr>
            <a:normAutofit fontScale="92500" lnSpcReduction="10000"/>
          </a:bodyPr>
          <a:lstStyle/>
          <a:p>
            <a:r>
              <a:rPr lang="en-FI"/>
              <a:t>H</a:t>
            </a:r>
            <a:r>
              <a:rPr lang="en-US" err="1"/>
              <a:t>ead</a:t>
            </a:r>
            <a:r>
              <a:rPr lang="en-US"/>
              <a:t> Coach’s </a:t>
            </a:r>
            <a:r>
              <a:rPr lang="en-FI"/>
              <a:t>C</a:t>
            </a:r>
            <a:r>
              <a:rPr lang="en-US" err="1"/>
              <a:t>hallenge</a:t>
            </a:r>
            <a:r>
              <a:rPr lang="en-US"/>
              <a:t> (HCC)</a:t>
            </a:r>
            <a:endParaRPr lang="en-FI"/>
          </a:p>
        </p:txBody>
      </p:sp>
      <p:sp>
        <p:nvSpPr>
          <p:cNvPr id="3" name="Text Placeholder 2">
            <a:extLst>
              <a:ext uri="{FF2B5EF4-FFF2-40B4-BE49-F238E27FC236}">
                <a16:creationId xmlns:a16="http://schemas.microsoft.com/office/drawing/2014/main" id="{3737F420-1798-513E-214B-37B9FBCED01A}"/>
              </a:ext>
            </a:extLst>
          </p:cNvPr>
          <p:cNvSpPr>
            <a:spLocks noGrp="1"/>
          </p:cNvSpPr>
          <p:nvPr>
            <p:ph type="body" sz="quarter" idx="26"/>
          </p:nvPr>
        </p:nvSpPr>
        <p:spPr/>
        <p:txBody>
          <a:bodyPr>
            <a:normAutofit/>
          </a:bodyPr>
          <a:lstStyle/>
          <a:p>
            <a:pPr marL="0" indent="0">
              <a:buNone/>
            </a:pPr>
            <a:r>
              <a:rPr lang="en-GB" sz="1700" dirty="0"/>
              <a:t>The two new additions also apply for the head coach’s challenge (HCC) rule. </a:t>
            </a:r>
          </a:p>
          <a:p>
            <a:pPr marL="0" indent="0">
              <a:buNone/>
            </a:pPr>
            <a:endParaRPr lang="en-GB" sz="1700" dirty="0"/>
          </a:p>
          <a:p>
            <a:pPr marL="0" indent="0">
              <a:buNone/>
            </a:pPr>
            <a:r>
              <a:rPr lang="en-GB" sz="1700" dirty="0"/>
              <a:t>The HCC may be requested at any time in the game. </a:t>
            </a:r>
          </a:p>
          <a:p>
            <a:pPr marL="0" indent="0">
              <a:buNone/>
            </a:pPr>
            <a:endParaRPr lang="en-GB" sz="1700" dirty="0"/>
          </a:p>
          <a:p>
            <a:pPr marL="0" indent="0">
              <a:buNone/>
            </a:pPr>
            <a:r>
              <a:rPr lang="en-GB" sz="1700" dirty="0"/>
              <a:t>As per Art F.4.2, the time restrictions within Appendix F.3.1 and F.3.2 do not apply. </a:t>
            </a:r>
          </a:p>
        </p:txBody>
      </p:sp>
      <p:pic>
        <p:nvPicPr>
          <p:cNvPr id="4" name="Picture Placeholder 8" descr="A person pointing his fingers up&#10;&#10;Description automatically generated">
            <a:extLst>
              <a:ext uri="{FF2B5EF4-FFF2-40B4-BE49-F238E27FC236}">
                <a16:creationId xmlns:a16="http://schemas.microsoft.com/office/drawing/2014/main" id="{B1BD69B6-C678-3847-4778-3E221239B0C5}"/>
              </a:ext>
            </a:extLst>
          </p:cNvPr>
          <p:cNvPicPr>
            <a:picLocks noChangeAspect="1"/>
          </p:cNvPicPr>
          <p:nvPr/>
        </p:nvPicPr>
        <p:blipFill>
          <a:blip r:embed="rId2"/>
          <a:srcRect l="39969" t="13758" r="16805" b="5701"/>
          <a:stretch/>
        </p:blipFill>
        <p:spPr>
          <a:xfrm>
            <a:off x="6528581" y="579150"/>
            <a:ext cx="2404800" cy="3985200"/>
          </a:xfrm>
          <a:custGeom>
            <a:avLst/>
            <a:gdLst>
              <a:gd name="connsiteX0" fmla="*/ 400808 w 2404800"/>
              <a:gd name="connsiteY0" fmla="*/ 0 h 3985200"/>
              <a:gd name="connsiteX1" fmla="*/ 2404800 w 2404800"/>
              <a:gd name="connsiteY1" fmla="*/ 0 h 3985200"/>
              <a:gd name="connsiteX2" fmla="*/ 2404800 w 2404800"/>
              <a:gd name="connsiteY2" fmla="*/ 3584392 h 3985200"/>
              <a:gd name="connsiteX3" fmla="*/ 2003992 w 2404800"/>
              <a:gd name="connsiteY3" fmla="*/ 3985200 h 3985200"/>
              <a:gd name="connsiteX4" fmla="*/ 0 w 2404800"/>
              <a:gd name="connsiteY4" fmla="*/ 3985200 h 3985200"/>
              <a:gd name="connsiteX5" fmla="*/ 0 w 2404800"/>
              <a:gd name="connsiteY5" fmla="*/ 400808 h 3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4800" h="3985200">
                <a:moveTo>
                  <a:pt x="400808" y="0"/>
                </a:moveTo>
                <a:lnTo>
                  <a:pt x="2404800" y="0"/>
                </a:lnTo>
                <a:lnTo>
                  <a:pt x="2404800" y="3584392"/>
                </a:lnTo>
                <a:lnTo>
                  <a:pt x="2003992" y="3985200"/>
                </a:lnTo>
                <a:lnTo>
                  <a:pt x="0" y="3985200"/>
                </a:lnTo>
                <a:lnTo>
                  <a:pt x="0" y="400808"/>
                </a:lnTo>
                <a:close/>
              </a:path>
            </a:pathLst>
          </a:custGeom>
        </p:spPr>
      </p:pic>
    </p:spTree>
    <p:extLst>
      <p:ext uri="{BB962C8B-B14F-4D97-AF65-F5344CB8AC3E}">
        <p14:creationId xmlns:p14="http://schemas.microsoft.com/office/powerpoint/2010/main" val="34121739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BB9F37-9FF3-90AA-5010-4C84E08695F5}"/>
              </a:ext>
            </a:extLst>
          </p:cNvPr>
          <p:cNvSpPr txBox="1"/>
          <p:nvPr/>
        </p:nvSpPr>
        <p:spPr>
          <a:xfrm>
            <a:off x="3254171" y="2340917"/>
            <a:ext cx="2635658" cy="461665"/>
          </a:xfrm>
          <a:prstGeom prst="rect">
            <a:avLst/>
          </a:prstGeom>
          <a:noFill/>
        </p:spPr>
        <p:txBody>
          <a:bodyPr wrap="none" rtlCol="0">
            <a:spAutoFit/>
          </a:bodyPr>
          <a:lstStyle/>
          <a:p>
            <a:r>
              <a:rPr lang="en-FI" sz="2400">
                <a:latin typeface="Verdana" panose="020B0604030504040204" pitchFamily="34" charset="0"/>
                <a:ea typeface="Verdana" panose="020B0604030504040204" pitchFamily="34" charset="0"/>
                <a:cs typeface="Verdana" panose="020B0604030504040204" pitchFamily="34" charset="0"/>
              </a:rPr>
              <a:t>END OF SLIDES</a:t>
            </a:r>
          </a:p>
        </p:txBody>
      </p:sp>
    </p:spTree>
    <p:extLst>
      <p:ext uri="{BB962C8B-B14F-4D97-AF65-F5344CB8AC3E}">
        <p14:creationId xmlns:p14="http://schemas.microsoft.com/office/powerpoint/2010/main" val="1661937640"/>
      </p:ext>
    </p:extLst>
  </p:cSld>
  <p:clrMapOvr>
    <a:masterClrMapping/>
  </p:clrMapOvr>
</p:sld>
</file>

<file path=ppt/theme/theme1.xml><?xml version="1.0" encoding="utf-8"?>
<a:theme xmlns:a="http://schemas.openxmlformats.org/drawingml/2006/main" name="FIBA_Qualifiers 2019_PPT">
  <a:themeElements>
    <a:clrScheme name="FIBA Corporate">
      <a:dk1>
        <a:srgbClr val="000000"/>
      </a:dk1>
      <a:lt1>
        <a:srgbClr val="FFFFFF"/>
      </a:lt1>
      <a:dk2>
        <a:srgbClr val="B19E5F"/>
      </a:dk2>
      <a:lt2>
        <a:srgbClr val="999999"/>
      </a:lt2>
      <a:accent1>
        <a:srgbClr val="B19E5F"/>
      </a:accent1>
      <a:accent2>
        <a:srgbClr val="111111"/>
      </a:accent2>
      <a:accent3>
        <a:srgbClr val="222222"/>
      </a:accent3>
      <a:accent4>
        <a:srgbClr val="555555"/>
      </a:accent4>
      <a:accent5>
        <a:srgbClr val="777777"/>
      </a:accent5>
      <a:accent6>
        <a:srgbClr val="999999"/>
      </a:accent6>
      <a:hlink>
        <a:srgbClr val="B19E5F"/>
      </a:hlink>
      <a:folHlink>
        <a:srgbClr val="77777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IBA_2020_Corporate_Powerpoint_16x9 Template" id="{96BE0A0D-C4BA-EF4A-8827-B2C65E2FF343}" vid="{EF2036B0-E416-204E-9F14-7658C71771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a30c873-7e11-4c0f-9d35-632725993aed">
      <Terms xmlns="http://schemas.microsoft.com/office/infopath/2007/PartnerControls"/>
    </lcf76f155ced4ddcb4097134ff3c332f>
    <SharedWithUsers xmlns="54ab71d0-9010-4471-9095-d92b99823b2d">
      <UserInfo>
        <DisplayName>Petri MÄNTYLÄ</DisplayName>
        <AccountId>14</AccountId>
        <AccountType/>
      </UserInfo>
    </SharedWithUsers>
    <TaxCatchAll xmlns="54ab71d0-9010-4471-9095-d92b99823b2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E255B7BE30334E880CC5D7FD3DFEB1" ma:contentTypeVersion="19" ma:contentTypeDescription="Create a new document." ma:contentTypeScope="" ma:versionID="3192d19e0d1209773972e402ed953a42">
  <xsd:schema xmlns:xsd="http://www.w3.org/2001/XMLSchema" xmlns:xs="http://www.w3.org/2001/XMLSchema" xmlns:p="http://schemas.microsoft.com/office/2006/metadata/properties" xmlns:ns2="0a30c873-7e11-4c0f-9d35-632725993aed" xmlns:ns3="54ab71d0-9010-4471-9095-d92b99823b2d" targetNamespace="http://schemas.microsoft.com/office/2006/metadata/properties" ma:root="true" ma:fieldsID="833ad76ba69cb1308a9c40666a7c0b2d" ns2:_="" ns3:_="">
    <xsd:import namespace="0a30c873-7e11-4c0f-9d35-632725993aed"/>
    <xsd:import namespace="54ab71d0-9010-4471-9095-d92b99823b2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30c873-7e11-4c0f-9d35-632725993a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54247df-a54e-4cf1-a4dd-f2eaba5e43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ab71d0-9010-4471-9095-d92b99823b2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b5b8281-6719-42f9-ba2b-b2bcdef253f0}" ma:internalName="TaxCatchAll" ma:showField="CatchAllData" ma:web="54ab71d0-9010-4471-9095-d92b99823b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C0CDF5-D933-4DBE-9EFA-134A68649CAB}">
  <ds:schemaRefs>
    <ds:schemaRef ds:uri="http://schemas.microsoft.com/sharepoint/v3/contenttype/forms"/>
  </ds:schemaRefs>
</ds:datastoreItem>
</file>

<file path=customXml/itemProps2.xml><?xml version="1.0" encoding="utf-8"?>
<ds:datastoreItem xmlns:ds="http://schemas.openxmlformats.org/officeDocument/2006/customXml" ds:itemID="{D30E84EB-6818-45B7-933F-1AEE8B3C2E88}">
  <ds:schemaRefs>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 ds:uri="0a30c873-7e11-4c0f-9d35-632725993aed"/>
    <ds:schemaRef ds:uri="http://purl.org/dc/dcmitype/"/>
    <ds:schemaRef ds:uri="http://schemas.microsoft.com/office/infopath/2007/PartnerControls"/>
    <ds:schemaRef ds:uri="54ab71d0-9010-4471-9095-d92b99823b2d"/>
    <ds:schemaRef ds:uri="http://schemas.microsoft.com/office/2006/metadata/properties"/>
  </ds:schemaRefs>
</ds:datastoreItem>
</file>

<file path=customXml/itemProps3.xml><?xml version="1.0" encoding="utf-8"?>
<ds:datastoreItem xmlns:ds="http://schemas.openxmlformats.org/officeDocument/2006/customXml" ds:itemID="{F286CC05-F6FB-48BB-87A7-A6CCE86A6CC5}">
  <ds:schemaRefs>
    <ds:schemaRef ds:uri="0a30c873-7e11-4c0f-9d35-632725993aed"/>
    <ds:schemaRef ds:uri="54ab71d0-9010-4471-9095-d92b99823b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FIBA_2020_Corporate_Powerpoint Template_16x9</Template>
  <TotalTime>303</TotalTime>
  <Words>3098</Words>
  <Application>Microsoft Macintosh PowerPoint</Application>
  <PresentationFormat>On-screen Show (16:9)</PresentationFormat>
  <Paragraphs>352</Paragraphs>
  <Slides>49</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Arial</vt:lpstr>
      <vt:lpstr>Calibri</vt:lpstr>
      <vt:lpstr>Courier New</vt:lpstr>
      <vt:lpstr>FIBA</vt:lpstr>
      <vt:lpstr>Univers LT Std 47 Cn Lt</vt:lpstr>
      <vt:lpstr>Univers LT Std 57 Cn</vt:lpstr>
      <vt:lpstr>Verdana</vt:lpstr>
      <vt:lpstr>Wingdings</vt:lpstr>
      <vt:lpstr>FIBA_Qualifiers 2019_PPT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Campos</dc:creator>
  <cp:lastModifiedBy>Petri MÄNTYLÄ</cp:lastModifiedBy>
  <cp:revision>2</cp:revision>
  <cp:lastPrinted>2018-03-12T09:40:00Z</cp:lastPrinted>
  <dcterms:created xsi:type="dcterms:W3CDTF">2020-05-27T10:10:00Z</dcterms:created>
  <dcterms:modified xsi:type="dcterms:W3CDTF">2026-09-10T16:29:23Z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0x01010043E255B7BE30334E880CC5D7FD3DFEB1</vt:lpwstr>
  </property>
  <property fmtid="{D5CDD505-2E9C-101B-9397-08002B2CF9AE}" pid="3" name="MediaServiceImageTags">
    <vt:lpwstr/>
  </property>
</Properties>
</file>